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1"/>
    <p:sldMasterId id="2147483686" r:id="rId2"/>
    <p:sldMasterId id="2147483696" r:id="rId3"/>
    <p:sldMasterId id="2147483706" r:id="rId4"/>
    <p:sldMasterId id="2147483716" r:id="rId5"/>
    <p:sldMasterId id="2147483731" r:id="rId6"/>
  </p:sldMasterIdLst>
  <p:notesMasterIdLst>
    <p:notesMasterId r:id="rId26"/>
  </p:notesMasterIdLst>
  <p:handoutMasterIdLst>
    <p:handoutMasterId r:id="rId27"/>
  </p:handoutMasterIdLst>
  <p:sldIdLst>
    <p:sldId id="1497" r:id="rId7"/>
    <p:sldId id="1644" r:id="rId8"/>
    <p:sldId id="1630" r:id="rId9"/>
    <p:sldId id="1493" r:id="rId10"/>
    <p:sldId id="1631" r:id="rId11"/>
    <p:sldId id="1649" r:id="rId12"/>
    <p:sldId id="1643" r:id="rId13"/>
    <p:sldId id="1633" r:id="rId14"/>
    <p:sldId id="1634" r:id="rId15"/>
    <p:sldId id="1645" r:id="rId16"/>
    <p:sldId id="1646" r:id="rId17"/>
    <p:sldId id="1647" r:id="rId18"/>
    <p:sldId id="1651" r:id="rId19"/>
    <p:sldId id="259" r:id="rId20"/>
    <p:sldId id="260" r:id="rId21"/>
    <p:sldId id="1640" r:id="rId22"/>
    <p:sldId id="1648" r:id="rId23"/>
    <p:sldId id="1650" r:id="rId24"/>
    <p:sldId id="322" r:id="rId25"/>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4E2"/>
    <a:srgbClr val="000000"/>
    <a:srgbClr val="6D777A"/>
    <a:srgbClr val="B2B2B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30"/>
  </p:normalViewPr>
  <p:slideViewPr>
    <p:cSldViewPr snapToGrid="0" snapToObjects="1">
      <p:cViewPr>
        <p:scale>
          <a:sx n="100" d="100"/>
          <a:sy n="100" d="100"/>
        </p:scale>
        <p:origin x="492" y="210"/>
      </p:cViewPr>
      <p:guideLst/>
    </p:cSldViewPr>
  </p:slideViewPr>
  <p:notesTextViewPr>
    <p:cViewPr>
      <p:scale>
        <a:sx n="1" d="1"/>
        <a:sy n="1" d="1"/>
      </p:scale>
      <p:origin x="0" y="0"/>
    </p:cViewPr>
  </p:notesTextViewPr>
  <p:notesViewPr>
    <p:cSldViewPr snapToGrid="0" snapToObjects="1">
      <p:cViewPr varScale="1">
        <p:scale>
          <a:sx n="165" d="100"/>
          <a:sy n="165" d="100"/>
        </p:scale>
        <p:origin x="3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Feuil1!$K$1:$K$3</c:f>
              <c:strCache>
                <c:ptCount val="3"/>
                <c:pt idx="0">
                  <c:v>Accessibilité ou proximité du lieu de travail</c:v>
                </c:pt>
                <c:pt idx="1">
                  <c:v>Possibilité de développer ses compétences</c:v>
                </c:pt>
                <c:pt idx="2">
                  <c:v>Climat de travail</c:v>
                </c:pt>
              </c:strCache>
            </c:strRef>
          </c:cat>
          <c:val>
            <c:numRef>
              <c:f>Feuil1!$L$1:$L$3</c:f>
              <c:numCache>
                <c:formatCode>0%</c:formatCode>
                <c:ptCount val="3"/>
                <c:pt idx="0">
                  <c:v>0.31</c:v>
                </c:pt>
                <c:pt idx="1">
                  <c:v>0.33</c:v>
                </c:pt>
                <c:pt idx="2">
                  <c:v>0.51</c:v>
                </c:pt>
              </c:numCache>
            </c:numRef>
          </c:val>
          <c:extLst>
            <c:ext xmlns:c16="http://schemas.microsoft.com/office/drawing/2014/chart" uri="{C3380CC4-5D6E-409C-BE32-E72D297353CC}">
              <c16:uniqueId val="{00000000-36F6-43CA-9668-484CECE6C0E3}"/>
            </c:ext>
          </c:extLst>
        </c:ser>
        <c:dLbls>
          <c:showLegendKey val="0"/>
          <c:showVal val="0"/>
          <c:showCatName val="0"/>
          <c:showSerName val="0"/>
          <c:showPercent val="0"/>
          <c:showBubbleSize val="0"/>
        </c:dLbls>
        <c:gapWidth val="182"/>
        <c:axId val="595674848"/>
        <c:axId val="595675176"/>
      </c:barChart>
      <c:catAx>
        <c:axId val="59567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95675176"/>
        <c:crosses val="autoZero"/>
        <c:auto val="1"/>
        <c:lblAlgn val="ctr"/>
        <c:lblOffset val="100"/>
        <c:noMultiLvlLbl val="0"/>
      </c:catAx>
      <c:valAx>
        <c:axId val="5956751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956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CA" sz="2400" b="1" i="0" baseline="0">
                <a:effectLst/>
              </a:rPr>
              <a:t>Les trois aspects les plus appréciés dans l’emploi actuel</a:t>
            </a:r>
            <a:endParaRPr lang="fr-CA" sz="2400" b="1">
              <a:effectLs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Marque!$A$26:$A$28</c:f>
              <c:strCache>
                <c:ptCount val="3"/>
                <c:pt idx="0">
                  <c:v>Équipe de travail</c:v>
                </c:pt>
                <c:pt idx="1">
                  <c:v>Horaires de travail </c:v>
                </c:pt>
                <c:pt idx="2">
                  <c:v>Tâches et responsabilités </c:v>
                </c:pt>
              </c:strCache>
            </c:strRef>
          </c:cat>
          <c:val>
            <c:numRef>
              <c:f>Marque!$B$26:$B$28</c:f>
              <c:numCache>
                <c:formatCode>0%</c:formatCode>
                <c:ptCount val="3"/>
                <c:pt idx="0">
                  <c:v>0.48</c:v>
                </c:pt>
                <c:pt idx="1">
                  <c:v>0.39</c:v>
                </c:pt>
                <c:pt idx="2">
                  <c:v>0.37</c:v>
                </c:pt>
              </c:numCache>
            </c:numRef>
          </c:val>
          <c:extLst>
            <c:ext xmlns:c16="http://schemas.microsoft.com/office/drawing/2014/chart" uri="{C3380CC4-5D6E-409C-BE32-E72D297353CC}">
              <c16:uniqueId val="{00000000-184D-41D0-9918-16E88E5B179E}"/>
            </c:ext>
          </c:extLst>
        </c:ser>
        <c:dLbls>
          <c:showLegendKey val="0"/>
          <c:showVal val="0"/>
          <c:showCatName val="0"/>
          <c:showSerName val="0"/>
          <c:showPercent val="0"/>
          <c:showBubbleSize val="0"/>
        </c:dLbls>
        <c:gapWidth val="219"/>
        <c:overlap val="-27"/>
        <c:axId val="595342520"/>
        <c:axId val="595342848"/>
      </c:barChart>
      <c:catAx>
        <c:axId val="59534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5342848"/>
        <c:crosses val="autoZero"/>
        <c:auto val="1"/>
        <c:lblAlgn val="ctr"/>
        <c:lblOffset val="100"/>
        <c:noMultiLvlLbl val="0"/>
      </c:catAx>
      <c:valAx>
        <c:axId val="595342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5342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D0DDB0C-D1F1-C34B-B2D2-309341FDDC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1FD49E37-04F9-414B-B891-9A35782DFF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BFCB25-F98C-4E49-8799-A7039D5408B9}" type="datetimeFigureOut">
              <a:rPr lang="fr-CA" smtClean="0"/>
              <a:t>2018-11-30</a:t>
            </a:fld>
            <a:endParaRPr lang="fr-CA"/>
          </a:p>
        </p:txBody>
      </p:sp>
      <p:sp>
        <p:nvSpPr>
          <p:cNvPr id="4" name="Espace réservé du pied de page 3">
            <a:extLst>
              <a:ext uri="{FF2B5EF4-FFF2-40B4-BE49-F238E27FC236}">
                <a16:creationId xmlns:a16="http://schemas.microsoft.com/office/drawing/2014/main" id="{27F11CBB-B79E-EB4D-A2E1-275FD90F00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67E2BEEC-0EFC-314E-B7FB-14D2EF3D5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FD8A26-A69F-6248-BA81-AA9D70879826}" type="slidenum">
              <a:rPr lang="fr-CA" smtClean="0"/>
              <a:t>‹N°›</a:t>
            </a:fld>
            <a:endParaRPr lang="fr-CA"/>
          </a:p>
        </p:txBody>
      </p:sp>
    </p:spTree>
    <p:extLst>
      <p:ext uri="{BB962C8B-B14F-4D97-AF65-F5344CB8AC3E}">
        <p14:creationId xmlns:p14="http://schemas.microsoft.com/office/powerpoint/2010/main" val="55839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23977-CBD2-E244-8E19-8B711FBB5425}" type="datetimeFigureOut">
              <a:rPr lang="fr-CA" smtClean="0"/>
              <a:t>2018-11-30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F7662-A641-A942-BFE6-00781A30091E}" type="slidenum">
              <a:rPr lang="fr-CA" smtClean="0"/>
              <a:t>‹N°›</a:t>
            </a:fld>
            <a:endParaRPr lang="fr-CA"/>
          </a:p>
        </p:txBody>
      </p:sp>
    </p:spTree>
    <p:extLst>
      <p:ext uri="{BB962C8B-B14F-4D97-AF65-F5344CB8AC3E}">
        <p14:creationId xmlns:p14="http://schemas.microsoft.com/office/powerpoint/2010/main" val="374148603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4361" indent="-174361">
              <a:buFont typeface="Arial" panose="020B0604020202020204" pitchFamily="34" charset="0"/>
              <a:buChar char="•"/>
            </a:pPr>
            <a:r>
              <a:rPr lang="fr-CA" dirty="0"/>
              <a:t>Bonjour à tous et bon midi</a:t>
            </a:r>
          </a:p>
          <a:p>
            <a:pPr marL="174361" indent="-174361" defTabSz="929929">
              <a:buFont typeface="Arial" panose="020B0604020202020204" pitchFamily="34" charset="0"/>
              <a:buChar char="•"/>
              <a:defRPr/>
            </a:pPr>
            <a:r>
              <a:rPr lang="fr-CA" baseline="0" dirty="0"/>
              <a:t>Grand plaisir d‘être avec vous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2A950-8A88-490B-901A-BE2337DD285E}"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827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Qu’est que</a:t>
            </a:r>
            <a:r>
              <a:rPr lang="fr-CA" baseline="0" dirty="0"/>
              <a:t> cela vous dit? </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BA2977-C6C9-4C67-93B5-810B4D47ECD3}"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48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Font typeface="Arial" panose="020B0604020202020204" pitchFamily="34" charset="0"/>
              <a:buNone/>
            </a:pPr>
            <a:r>
              <a:rPr lang="fr-CA" sz="1200" dirty="0"/>
              <a:t>Le salaire et les avantages sociaux n’étaient pas dans la liste.</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BA2977-C6C9-4C67-93B5-810B4D47ECD3}"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973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Espace réservé pour une image  7">
            <a:extLst>
              <a:ext uri="{FF2B5EF4-FFF2-40B4-BE49-F238E27FC236}">
                <a16:creationId xmlns:a16="http://schemas.microsoft.com/office/drawing/2014/main" id="{55A1B432-EEC6-6B40-932F-A0DD9D4F8B2D}"/>
              </a:ext>
            </a:extLst>
          </p:cNvPr>
          <p:cNvSpPr>
            <a:spLocks noGrp="1"/>
          </p:cNvSpPr>
          <p:nvPr>
            <p:ph type="pic" sz="quarter" idx="13"/>
          </p:nvPr>
        </p:nvSpPr>
        <p:spPr>
          <a:xfrm>
            <a:off x="0" y="0"/>
            <a:ext cx="9144000" cy="5143500"/>
          </a:xfrm>
          <a:solidFill>
            <a:schemeClr val="bg1">
              <a:lumMod val="95000"/>
            </a:schemeClr>
          </a:solidFill>
        </p:spPr>
        <p:txBody>
          <a:bodyPr/>
          <a:lstStyle/>
          <a:p>
            <a:endParaRPr lang="en-US"/>
          </a:p>
        </p:txBody>
      </p:sp>
      <p:sp>
        <p:nvSpPr>
          <p:cNvPr id="2" name="Title 1"/>
          <p:cNvSpPr>
            <a:spLocks noGrp="1"/>
          </p:cNvSpPr>
          <p:nvPr>
            <p:ph type="ctrTitle" hasCustomPrompt="1"/>
          </p:nvPr>
        </p:nvSpPr>
        <p:spPr>
          <a:xfrm>
            <a:off x="126000" y="841772"/>
            <a:ext cx="8892000" cy="2194036"/>
          </a:xfrm>
        </p:spPr>
        <p:txBody>
          <a:bodyPr anchor="b"/>
          <a:lstStyle>
            <a:lvl1pPr algn="ctr">
              <a:defRPr sz="8000">
                <a:solidFill>
                  <a:schemeClr val="bg1"/>
                </a:solidFill>
              </a:defRPr>
            </a:lvl1pPr>
          </a:lstStyle>
          <a:p>
            <a:r>
              <a:rPr lang="fr-FR" dirty="0"/>
              <a:t>présentation</a:t>
            </a:r>
            <a:endParaRPr lang="en-US" dirty="0"/>
          </a:p>
        </p:txBody>
      </p:sp>
      <p:sp>
        <p:nvSpPr>
          <p:cNvPr id="3" name="Subtitle 2"/>
          <p:cNvSpPr>
            <a:spLocks noGrp="1"/>
          </p:cNvSpPr>
          <p:nvPr>
            <p:ph type="subTitle" idx="1"/>
          </p:nvPr>
        </p:nvSpPr>
        <p:spPr>
          <a:xfrm>
            <a:off x="803275" y="3246120"/>
            <a:ext cx="7548561" cy="697230"/>
          </a:xfrm>
        </p:spPr>
        <p:txBody>
          <a:bodyPr/>
          <a:lstStyle>
            <a:lvl1pPr marL="0" indent="0" algn="ctr">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3543300" y="4561523"/>
            <a:ext cx="2057400" cy="273844"/>
          </a:xfrm>
        </p:spPr>
        <p:txBody>
          <a:bodyPr/>
          <a:lstStyle>
            <a:lvl1pPr algn="ctr">
              <a:defRPr sz="1400">
                <a:solidFill>
                  <a:schemeClr val="bg1"/>
                </a:solidFill>
              </a:defRPr>
            </a:lvl1pPr>
          </a:lstStyle>
          <a:p>
            <a:r>
              <a:rPr lang="fr-CA"/>
              <a:t>29 / 06 / 18</a:t>
            </a:r>
            <a:endParaRPr lang="fr-CA" dirty="0"/>
          </a:p>
        </p:txBody>
      </p:sp>
      <p:sp>
        <p:nvSpPr>
          <p:cNvPr id="15" name="Espace réservé du pied de page 14">
            <a:extLst>
              <a:ext uri="{FF2B5EF4-FFF2-40B4-BE49-F238E27FC236}">
                <a16:creationId xmlns:a16="http://schemas.microsoft.com/office/drawing/2014/main" id="{6601AF34-1C7F-FE40-82FE-8B84154A24D9}"/>
              </a:ext>
            </a:extLst>
          </p:cNvPr>
          <p:cNvSpPr>
            <a:spLocks noGrp="1"/>
          </p:cNvSpPr>
          <p:nvPr>
            <p:ph type="ftr" sz="quarter" idx="14"/>
          </p:nvPr>
        </p:nvSpPr>
        <p:spPr>
          <a:xfrm rot="5400000">
            <a:off x="-1108472" y="3344918"/>
            <a:ext cx="3086100" cy="273844"/>
          </a:xfrm>
        </p:spPr>
        <p:txBody>
          <a:bodyPr/>
          <a:lstStyle/>
          <a:p>
            <a:endParaRPr lang="fr-CA"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lt1">
                    <a:alpha val="0"/>
                  </a:schemeClr>
                </a:solidFill>
              </a:defRPr>
            </a:lvl1pPr>
          </a:lstStyle>
          <a:p>
            <a:fld id="{D95EC823-2DF4-BC47-81C0-02EA41AB3E1B}" type="slidenum">
              <a:rPr lang="fr-CA" smtClean="0"/>
              <a:pPr/>
              <a:t>‹N°›</a:t>
            </a:fld>
            <a:endParaRPr lang="fr-CA" dirty="0"/>
          </a:p>
        </p:txBody>
      </p:sp>
      <p:pic>
        <p:nvPicPr>
          <p:cNvPr id="11" name="Image 10">
            <a:extLst>
              <a:ext uri="{FF2B5EF4-FFF2-40B4-BE49-F238E27FC236}">
                <a16:creationId xmlns:a16="http://schemas.microsoft.com/office/drawing/2014/main" id="{D21D7184-E40D-304E-B908-8975A16573EC}"/>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61733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Espace réservé pour une image  7">
            <a:extLst>
              <a:ext uri="{FF2B5EF4-FFF2-40B4-BE49-F238E27FC236}">
                <a16:creationId xmlns:a16="http://schemas.microsoft.com/office/drawing/2014/main" id="{55A1B432-EEC6-6B40-932F-A0DD9D4F8B2D}"/>
              </a:ext>
            </a:extLst>
          </p:cNvPr>
          <p:cNvSpPr>
            <a:spLocks noGrp="1"/>
          </p:cNvSpPr>
          <p:nvPr>
            <p:ph type="pic" sz="quarter" idx="13"/>
          </p:nvPr>
        </p:nvSpPr>
        <p:spPr>
          <a:xfrm>
            <a:off x="0" y="0"/>
            <a:ext cx="9144000" cy="5143500"/>
          </a:xfrm>
          <a:solidFill>
            <a:schemeClr val="bg1">
              <a:lumMod val="95000"/>
            </a:schemeClr>
          </a:solidFill>
        </p:spPr>
        <p:txBody>
          <a:bodyPr/>
          <a:lstStyle/>
          <a:p>
            <a:endParaRPr lang="en-US"/>
          </a:p>
        </p:txBody>
      </p:sp>
      <p:sp>
        <p:nvSpPr>
          <p:cNvPr id="2" name="Title 1"/>
          <p:cNvSpPr>
            <a:spLocks noGrp="1"/>
          </p:cNvSpPr>
          <p:nvPr>
            <p:ph type="ctrTitle" hasCustomPrompt="1"/>
          </p:nvPr>
        </p:nvSpPr>
        <p:spPr>
          <a:xfrm>
            <a:off x="126000" y="841772"/>
            <a:ext cx="8892000" cy="2194036"/>
          </a:xfrm>
        </p:spPr>
        <p:txBody>
          <a:bodyPr anchor="b"/>
          <a:lstStyle>
            <a:lvl1pPr algn="ctr">
              <a:defRPr sz="8000">
                <a:solidFill>
                  <a:schemeClr val="bg1"/>
                </a:solidFill>
              </a:defRPr>
            </a:lvl1pPr>
          </a:lstStyle>
          <a:p>
            <a:r>
              <a:rPr lang="fr-FR" dirty="0"/>
              <a:t>présentation</a:t>
            </a:r>
            <a:endParaRPr lang="en-US" dirty="0"/>
          </a:p>
        </p:txBody>
      </p:sp>
      <p:sp>
        <p:nvSpPr>
          <p:cNvPr id="3" name="Subtitle 2"/>
          <p:cNvSpPr>
            <a:spLocks noGrp="1"/>
          </p:cNvSpPr>
          <p:nvPr>
            <p:ph type="subTitle" idx="1"/>
          </p:nvPr>
        </p:nvSpPr>
        <p:spPr>
          <a:xfrm>
            <a:off x="803275" y="3246120"/>
            <a:ext cx="7548561" cy="697230"/>
          </a:xfrm>
        </p:spPr>
        <p:txBody>
          <a:bodyPr/>
          <a:lstStyle>
            <a:lvl1pPr marL="0" indent="0" algn="ctr">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3543300" y="4561523"/>
            <a:ext cx="2057400" cy="273844"/>
          </a:xfrm>
        </p:spPr>
        <p:txBody>
          <a:bodyPr/>
          <a:lstStyle>
            <a:lvl1pPr algn="ctr">
              <a:defRPr sz="1400">
                <a:solidFill>
                  <a:schemeClr val="bg1"/>
                </a:solidFill>
              </a:defRPr>
            </a:lvl1pPr>
          </a:lstStyle>
          <a:p>
            <a:r>
              <a:rPr lang="fr-CA"/>
              <a:t>29 / 06 / 18</a:t>
            </a:r>
            <a:endParaRPr lang="fr-CA" dirty="0"/>
          </a:p>
        </p:txBody>
      </p:sp>
      <p:sp>
        <p:nvSpPr>
          <p:cNvPr id="15" name="Espace réservé du pied de page 14">
            <a:extLst>
              <a:ext uri="{FF2B5EF4-FFF2-40B4-BE49-F238E27FC236}">
                <a16:creationId xmlns:a16="http://schemas.microsoft.com/office/drawing/2014/main" id="{6601AF34-1C7F-FE40-82FE-8B84154A24D9}"/>
              </a:ext>
            </a:extLst>
          </p:cNvPr>
          <p:cNvSpPr>
            <a:spLocks noGrp="1"/>
          </p:cNvSpPr>
          <p:nvPr>
            <p:ph type="ftr" sz="quarter" idx="14"/>
          </p:nvPr>
        </p:nvSpPr>
        <p:spPr>
          <a:xfrm rot="5400000">
            <a:off x="-1108472" y="3344918"/>
            <a:ext cx="3086100" cy="273844"/>
          </a:xfrm>
        </p:spPr>
        <p:txBody>
          <a:bodyPr/>
          <a:lstStyle/>
          <a:p>
            <a:endParaRPr lang="fr-CA"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lt1">
                    <a:alpha val="0"/>
                  </a:schemeClr>
                </a:solidFill>
              </a:defRPr>
            </a:lvl1pPr>
          </a:lstStyle>
          <a:p>
            <a:fld id="{D95EC823-2DF4-BC47-81C0-02EA41AB3E1B}" type="slidenum">
              <a:rPr lang="fr-CA" smtClean="0"/>
              <a:pPr/>
              <a:t>‹N°›</a:t>
            </a:fld>
            <a:endParaRPr lang="fr-CA" dirty="0"/>
          </a:p>
        </p:txBody>
      </p:sp>
      <p:pic>
        <p:nvPicPr>
          <p:cNvPr id="11" name="Image 10">
            <a:extLst>
              <a:ext uri="{FF2B5EF4-FFF2-40B4-BE49-F238E27FC236}">
                <a16:creationId xmlns:a16="http://schemas.microsoft.com/office/drawing/2014/main" id="{7232AEC3-0D96-5D45-8758-0A9BDA5184FB}"/>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158573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694800"/>
            <a:ext cx="7548562" cy="1035070"/>
          </a:xfrm>
        </p:spPr>
        <p:txBody>
          <a:bodyPr anchor="b"/>
          <a:lstStyle>
            <a:lvl1pPr>
              <a:defRPr sz="4000">
                <a:solidFill>
                  <a:schemeClr val="tx1"/>
                </a:solidFill>
              </a:defRPr>
            </a:lvl1pPr>
          </a:lstStyle>
          <a:p>
            <a:r>
              <a:rPr lang="fr-FR" dirty="0"/>
              <a:t>agenda</a:t>
            </a:r>
            <a:endParaRPr lang="en-US" dirty="0"/>
          </a:p>
        </p:txBody>
      </p:sp>
      <p:sp>
        <p:nvSpPr>
          <p:cNvPr id="3" name="Text Placeholder 2"/>
          <p:cNvSpPr>
            <a:spLocks noGrp="1"/>
          </p:cNvSpPr>
          <p:nvPr>
            <p:ph type="body" idx="1"/>
          </p:nvPr>
        </p:nvSpPr>
        <p:spPr>
          <a:xfrm>
            <a:off x="803276" y="2042001"/>
            <a:ext cx="7548562" cy="2402078"/>
          </a:xfrm>
        </p:spPr>
        <p:txBody>
          <a:bodyPr/>
          <a:lstStyle>
            <a:lvl1pPr marL="342000" indent="-342000">
              <a:lnSpc>
                <a:spcPct val="110000"/>
              </a:lnSpc>
              <a:spcBef>
                <a:spcPts val="425"/>
              </a:spcBef>
              <a:buAutoNum type="arabicPlain"/>
              <a:defRPr sz="1600" b="0">
                <a:solidFill>
                  <a:schemeClr val="tx1"/>
                </a:solidFill>
              </a:defRPr>
            </a:lvl1pPr>
            <a:lvl2pPr marL="342000" indent="-342000">
              <a:spcBef>
                <a:spcPts val="425"/>
              </a:spcBef>
              <a:buAutoNum type="arabicPlain" startAt="2"/>
              <a:defRPr sz="1600">
                <a:solidFill>
                  <a:schemeClr val="tx1"/>
                </a:solidFill>
              </a:defRPr>
            </a:lvl2pPr>
            <a:lvl3pPr marL="342000" indent="-342000">
              <a:spcBef>
                <a:spcPts val="425"/>
              </a:spcBef>
              <a:buAutoNum type="arabicPlain" startAt="3"/>
              <a:defRPr sz="1600">
                <a:solidFill>
                  <a:schemeClr val="tx1"/>
                </a:solidFill>
              </a:defRPr>
            </a:lvl3pPr>
            <a:lvl4pPr marL="342000" indent="-342000">
              <a:spcBef>
                <a:spcPts val="425"/>
              </a:spcBef>
              <a:buAutoNum type="arabicPlain" startAt="4"/>
              <a:defRPr sz="1600">
                <a:solidFill>
                  <a:schemeClr val="tx1"/>
                </a:solidFill>
              </a:defRPr>
            </a:lvl4pPr>
            <a:lvl5pPr marL="342000" indent="-342000">
              <a:spcBef>
                <a:spcPts val="425"/>
              </a:spcBef>
              <a:buNone/>
              <a:defRPr sz="1600">
                <a:solidFill>
                  <a:schemeClr val="tx1"/>
                </a:solidFill>
              </a:defRPr>
            </a:lvl5pPr>
            <a:lvl6pPr marL="342000" indent="-342000">
              <a:spcBef>
                <a:spcPts val="425"/>
              </a:spcBef>
              <a:buNone/>
              <a:defRPr sz="1600">
                <a:solidFill>
                  <a:schemeClr val="tx1"/>
                </a:solidFill>
              </a:defRPr>
            </a:lvl6pPr>
            <a:lvl7pPr marL="342000" indent="-342000">
              <a:spcBef>
                <a:spcPts val="425"/>
              </a:spcBef>
              <a:buNone/>
              <a:defRPr sz="1600">
                <a:solidFill>
                  <a:schemeClr val="tx1"/>
                </a:solidFill>
              </a:defRPr>
            </a:lvl7pPr>
            <a:lvl8pPr marL="342000" indent="-342000">
              <a:spcBef>
                <a:spcPts val="425"/>
              </a:spcBef>
              <a:buNone/>
              <a:defRPr sz="1600">
                <a:solidFill>
                  <a:schemeClr val="tx1"/>
                </a:solidFill>
              </a:defRPr>
            </a:lvl8pPr>
            <a:lvl9pPr marL="342000" indent="-342000">
              <a:spcBef>
                <a:spcPts val="425"/>
              </a:spcBef>
              <a:buNone/>
              <a:defRPr sz="16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5	Cinquième niveau</a:t>
            </a:r>
          </a:p>
          <a:p>
            <a:pPr lvl="5"/>
            <a:r>
              <a:rPr lang="en-US" dirty="0"/>
              <a:t>6	</a:t>
            </a:r>
            <a:r>
              <a:rPr lang="en-US" dirty="0" err="1"/>
              <a:t>Sixième</a:t>
            </a:r>
            <a:r>
              <a:rPr lang="en-US" dirty="0"/>
              <a:t> </a:t>
            </a:r>
            <a:r>
              <a:rPr lang="en-US" dirty="0" err="1"/>
              <a:t>niveau</a:t>
            </a:r>
            <a:endParaRPr lang="en-US" dirty="0"/>
          </a:p>
          <a:p>
            <a:pPr lvl="6"/>
            <a:r>
              <a:rPr lang="en-US" dirty="0"/>
              <a:t>7	</a:t>
            </a:r>
            <a:r>
              <a:rPr lang="en-US" dirty="0" err="1"/>
              <a:t>Septième</a:t>
            </a:r>
            <a:r>
              <a:rPr lang="en-US" dirty="0"/>
              <a:t> </a:t>
            </a:r>
            <a:r>
              <a:rPr lang="en-US" dirty="0" err="1"/>
              <a:t>niveau</a:t>
            </a:r>
            <a:endParaRPr lang="en-US" dirty="0"/>
          </a:p>
          <a:p>
            <a:pPr lvl="7"/>
            <a:r>
              <a:rPr lang="en-US" dirty="0"/>
              <a:t>8	</a:t>
            </a:r>
            <a:r>
              <a:rPr lang="en-US" dirty="0" err="1"/>
              <a:t>Huitième</a:t>
            </a:r>
            <a:r>
              <a:rPr lang="en-US" dirty="0"/>
              <a:t> </a:t>
            </a:r>
            <a:r>
              <a:rPr lang="en-US" dirty="0" err="1"/>
              <a:t>niveau</a:t>
            </a:r>
            <a:endParaRPr lang="en-US" dirty="0"/>
          </a:p>
          <a:p>
            <a:pPr lvl="8"/>
            <a:r>
              <a:rPr lang="en-US" dirty="0"/>
              <a:t>9	</a:t>
            </a:r>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35408244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1.	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E79DD728-688D-1B44-B2BC-E5CA8CED233F}"/>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288637540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us-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sous-section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82C0620F-51DB-5E45-B7F2-1BB3B57DF981}"/>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204277054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rase d’impa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274" y="1960380"/>
            <a:ext cx="7548563" cy="2458446"/>
          </a:xfrm>
        </p:spPr>
        <p:txBody>
          <a:bodyPr anchor="t" anchorCtr="0"/>
          <a:lstStyle>
            <a:lvl1pPr algn="l">
              <a:defRPr sz="6000">
                <a:solidFill>
                  <a:schemeClr val="accent1"/>
                </a:solidFill>
              </a:defRPr>
            </a:lvl1pPr>
          </a:lstStyle>
          <a:p>
            <a:r>
              <a:rPr lang="fr-FR" dirty="0"/>
              <a:t>Phrase d’impact en gros</a:t>
            </a:r>
            <a:endParaRPr lang="en-US" dirty="0"/>
          </a:p>
        </p:txBody>
      </p:sp>
      <p:sp>
        <p:nvSpPr>
          <p:cNvPr id="3" name="Subtitle 2"/>
          <p:cNvSpPr>
            <a:spLocks noGrp="1"/>
          </p:cNvSpPr>
          <p:nvPr>
            <p:ph type="subTitle" idx="1" hasCustomPrompt="1"/>
          </p:nvPr>
        </p:nvSpPr>
        <p:spPr>
          <a:xfrm>
            <a:off x="803276" y="1082332"/>
            <a:ext cx="7548562" cy="697230"/>
          </a:xfrm>
        </p:spPr>
        <p:txBody>
          <a:bodyPr anchor="b" anchorCtr="0"/>
          <a:lstStyle>
            <a:lvl1pPr marL="0" indent="0" algn="l">
              <a:buNone/>
              <a:defRPr sz="120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contexte</a:t>
            </a:r>
            <a:endParaRPr lang="en-US"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tx2"/>
                </a:solidFill>
              </a:defRPr>
            </a:lvl1pPr>
          </a:lstStyle>
          <a:p>
            <a:fld id="{D95EC823-2DF4-BC47-81C0-02EA41AB3E1B}" type="slidenum">
              <a:rPr lang="fr-CA" smtClean="0"/>
              <a:pPr/>
              <a:t>‹N°›</a:t>
            </a:fld>
            <a:endParaRPr lang="fr-CA" dirty="0"/>
          </a:p>
        </p:txBody>
      </p:sp>
      <p:sp>
        <p:nvSpPr>
          <p:cNvPr id="5" name="Espace réservé de la date 4">
            <a:extLst>
              <a:ext uri="{FF2B5EF4-FFF2-40B4-BE49-F238E27FC236}">
                <a16:creationId xmlns:a16="http://schemas.microsoft.com/office/drawing/2014/main" id="{B1E77369-6C5E-F94B-A193-666925DB770B}"/>
              </a:ext>
            </a:extLst>
          </p:cNvPr>
          <p:cNvSpPr>
            <a:spLocks noGrp="1"/>
          </p:cNvSpPr>
          <p:nvPr>
            <p:ph type="dt" sz="half" idx="16"/>
          </p:nvPr>
        </p:nvSpPr>
        <p:spPr/>
        <p:txBody>
          <a:bodyPr/>
          <a:lstStyle/>
          <a:p>
            <a:r>
              <a:rPr lang="fr-CA"/>
              <a:t>29 / 06 / 18</a:t>
            </a:r>
          </a:p>
        </p:txBody>
      </p:sp>
      <p:sp>
        <p:nvSpPr>
          <p:cNvPr id="6" name="Espace réservé du pied de page 5">
            <a:extLst>
              <a:ext uri="{FF2B5EF4-FFF2-40B4-BE49-F238E27FC236}">
                <a16:creationId xmlns:a16="http://schemas.microsoft.com/office/drawing/2014/main" id="{FCEB372B-2EF4-7549-A9BC-815499DEAEF2}"/>
              </a:ext>
            </a:extLst>
          </p:cNvPr>
          <p:cNvSpPr>
            <a:spLocks noGrp="1"/>
          </p:cNvSpPr>
          <p:nvPr>
            <p:ph type="ftr" sz="quarter" idx="17"/>
          </p:nvPr>
        </p:nvSpPr>
        <p:spPr/>
        <p:txBody>
          <a:bodyPr/>
          <a:lstStyle/>
          <a:p>
            <a:endParaRPr lang="fr-CA"/>
          </a:p>
        </p:txBody>
      </p:sp>
    </p:spTree>
    <p:extLst>
      <p:ext uri="{BB962C8B-B14F-4D97-AF65-F5344CB8AC3E}">
        <p14:creationId xmlns:p14="http://schemas.microsoft.com/office/powerpoint/2010/main" val="420577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texte intro">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anchor="b" anchorCtr="0"/>
          <a:lstStyle>
            <a:lvl1pPr>
              <a:defRPr sz="6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56166"/>
          </a:xfrm>
        </p:spPr>
        <p:txBody>
          <a:bodyPr/>
          <a:lstStyle>
            <a:lvl1pPr marL="0">
              <a:spcBef>
                <a:spcPts val="750"/>
              </a:spcBef>
              <a:buFontTx/>
              <a:buNone/>
              <a:defRPr sz="2800">
                <a:solidFill>
                  <a:schemeClr val="tx1"/>
                </a:solidFill>
              </a:defRPr>
            </a:lvl1pPr>
            <a:lvl2pPr marL="0">
              <a:spcBef>
                <a:spcPts val="750"/>
              </a:spcBef>
              <a:buFontTx/>
              <a:buNone/>
              <a:defRPr sz="2800">
                <a:solidFill>
                  <a:schemeClr val="tx1"/>
                </a:solidFill>
              </a:defRPr>
            </a:lvl2pPr>
            <a:lvl3pPr marL="0" indent="0">
              <a:spcBef>
                <a:spcPts val="750"/>
              </a:spcBef>
              <a:buFontTx/>
              <a:buNone/>
              <a:defRPr sz="2800">
                <a:solidFill>
                  <a:schemeClr val="tx1"/>
                </a:solidFill>
              </a:defRPr>
            </a:lvl3pPr>
            <a:lvl4pPr marL="0">
              <a:spcBef>
                <a:spcPts val="750"/>
              </a:spcBef>
              <a:buFontTx/>
              <a:buNone/>
              <a:defRPr sz="2800">
                <a:solidFill>
                  <a:schemeClr val="tx1"/>
                </a:solidFill>
              </a:defRPr>
            </a:lvl4pPr>
            <a:lvl5pPr marL="0" indent="0">
              <a:spcBef>
                <a:spcPts val="750"/>
              </a:spcBef>
              <a:buFontTx/>
              <a:buNone/>
              <a:defRPr sz="2800">
                <a:solidFill>
                  <a:schemeClr val="tx1"/>
                </a:solidFill>
              </a:defRPr>
            </a:lvl5pPr>
            <a:lvl6pPr marL="0" indent="0">
              <a:spcBef>
                <a:spcPts val="750"/>
              </a:spcBef>
              <a:buFontTx/>
              <a:buNone/>
              <a:defRPr sz="2800">
                <a:solidFill>
                  <a:schemeClr val="tx1"/>
                </a:solidFill>
              </a:defRPr>
            </a:lvl6pPr>
            <a:lvl7pPr marL="0" indent="0">
              <a:spcBef>
                <a:spcPts val="750"/>
              </a:spcBef>
              <a:buFontTx/>
              <a:buNone/>
              <a:defRPr sz="2800">
                <a:solidFill>
                  <a:schemeClr val="tx1"/>
                </a:solidFill>
              </a:defRPr>
            </a:lvl7pPr>
            <a:lvl8pPr marL="0" indent="0">
              <a:spcBef>
                <a:spcPts val="750"/>
              </a:spcBef>
              <a:buFontTx/>
              <a:buNone/>
              <a:defRPr sz="2800">
                <a:solidFill>
                  <a:schemeClr val="tx1"/>
                </a:solidFill>
              </a:defRPr>
            </a:lvl8pPr>
            <a:lvl9pPr marL="0" indent="0">
              <a:spcBef>
                <a:spcPts val="750"/>
              </a:spcBef>
              <a:buFontTx/>
              <a:buNone/>
              <a:defRPr sz="28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2441234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bIns="57600" anchor="b" anchorCtr="0"/>
          <a:lstStyle>
            <a:lvl1pPr>
              <a:defRPr sz="4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49878"/>
          </a:xfrm>
        </p:spPr>
        <p:txBody>
          <a:bodyPr tIns="108000"/>
          <a:lstStyle>
            <a:lvl1pPr>
              <a:defRPr/>
            </a:lvl1pPr>
            <a:lvl2pPr marL="0" indent="0">
              <a:defRPr sz="1600"/>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605863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ous-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p:nvPr>
        </p:nvSpPr>
        <p:spPr>
          <a:xfrm>
            <a:off x="803275" y="1652104"/>
            <a:ext cx="7548561"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11" name="Espace réservé du contenu 10">
            <a:extLst>
              <a:ext uri="{FF2B5EF4-FFF2-40B4-BE49-F238E27FC236}">
                <a16:creationId xmlns:a16="http://schemas.microsoft.com/office/drawing/2014/main" id="{F3BC1147-6CC3-7F46-8527-4558B2F97C53}"/>
              </a:ext>
            </a:extLst>
          </p:cNvPr>
          <p:cNvSpPr>
            <a:spLocks noGrp="1"/>
          </p:cNvSpPr>
          <p:nvPr>
            <p:ph sz="quarter" idx="14"/>
          </p:nvPr>
        </p:nvSpPr>
        <p:spPr>
          <a:xfrm>
            <a:off x="803276" y="1983410"/>
            <a:ext cx="8008938" cy="264256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2173697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titre, sous-titre et text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B06608FE-84F6-524D-9178-82F67EBCA7DF}"/>
              </a:ext>
            </a:extLst>
          </p:cNvPr>
          <p:cNvSpPr>
            <a:spLocks noGrp="1"/>
          </p:cNvSpPr>
          <p:nvPr>
            <p:ph type="pic" sz="quarter" idx="14"/>
          </p:nvPr>
        </p:nvSpPr>
        <p:spPr>
          <a:xfrm>
            <a:off x="0" y="0"/>
            <a:ext cx="4395304" cy="5143500"/>
          </a:xfrm>
          <a:solidFill>
            <a:schemeClr val="bg1">
              <a:lumMod val="95000"/>
            </a:schemeClr>
          </a:solidFill>
        </p:spPr>
        <p:txBody>
          <a:bodyPr/>
          <a:lstStyle/>
          <a:p>
            <a:endParaRPr lang="fr-CA"/>
          </a:p>
        </p:txBody>
      </p:sp>
      <p:sp>
        <p:nvSpPr>
          <p:cNvPr id="2" name="Title 1"/>
          <p:cNvSpPr>
            <a:spLocks noGrp="1"/>
          </p:cNvSpPr>
          <p:nvPr>
            <p:ph type="title"/>
          </p:nvPr>
        </p:nvSpPr>
        <p:spPr>
          <a:xfrm>
            <a:off x="4973983" y="984186"/>
            <a:ext cx="3377855"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hasCustomPrompt="1"/>
          </p:nvPr>
        </p:nvSpPr>
        <p:spPr>
          <a:xfrm>
            <a:off x="4973983" y="1996660"/>
            <a:ext cx="3377853"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sous-titres du masque</a:t>
            </a:r>
            <a:endParaRPr lang="en-US" dirty="0"/>
          </a:p>
        </p:txBody>
      </p:sp>
      <p:sp>
        <p:nvSpPr>
          <p:cNvPr id="13" name="Espace réservé du texte 12">
            <a:extLst>
              <a:ext uri="{FF2B5EF4-FFF2-40B4-BE49-F238E27FC236}">
                <a16:creationId xmlns:a16="http://schemas.microsoft.com/office/drawing/2014/main" id="{87036021-3FC6-0C45-A25B-F0E11C0E639E}"/>
              </a:ext>
            </a:extLst>
          </p:cNvPr>
          <p:cNvSpPr>
            <a:spLocks noGrp="1"/>
          </p:cNvSpPr>
          <p:nvPr>
            <p:ph type="body" sz="quarter" idx="15"/>
          </p:nvPr>
        </p:nvSpPr>
        <p:spPr>
          <a:xfrm>
            <a:off x="4973983" y="2327965"/>
            <a:ext cx="3838230" cy="264246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243587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Espace réservé pour une image  7">
            <a:extLst>
              <a:ext uri="{FF2B5EF4-FFF2-40B4-BE49-F238E27FC236}">
                <a16:creationId xmlns:a16="http://schemas.microsoft.com/office/drawing/2014/main" id="{55A1B432-EEC6-6B40-932F-A0DD9D4F8B2D}"/>
              </a:ext>
            </a:extLst>
          </p:cNvPr>
          <p:cNvSpPr>
            <a:spLocks noGrp="1"/>
          </p:cNvSpPr>
          <p:nvPr>
            <p:ph type="pic" sz="quarter" idx="13"/>
          </p:nvPr>
        </p:nvSpPr>
        <p:spPr>
          <a:xfrm>
            <a:off x="0" y="0"/>
            <a:ext cx="9144000" cy="5143500"/>
          </a:xfrm>
          <a:solidFill>
            <a:schemeClr val="bg1">
              <a:lumMod val="95000"/>
            </a:schemeClr>
          </a:solidFill>
        </p:spPr>
        <p:txBody>
          <a:bodyPr/>
          <a:lstStyle/>
          <a:p>
            <a:endParaRPr lang="en-US"/>
          </a:p>
        </p:txBody>
      </p:sp>
      <p:sp>
        <p:nvSpPr>
          <p:cNvPr id="2" name="Title 1"/>
          <p:cNvSpPr>
            <a:spLocks noGrp="1"/>
          </p:cNvSpPr>
          <p:nvPr>
            <p:ph type="ctrTitle" hasCustomPrompt="1"/>
          </p:nvPr>
        </p:nvSpPr>
        <p:spPr>
          <a:xfrm>
            <a:off x="126000" y="841772"/>
            <a:ext cx="8892000" cy="2194036"/>
          </a:xfrm>
        </p:spPr>
        <p:txBody>
          <a:bodyPr anchor="b"/>
          <a:lstStyle>
            <a:lvl1pPr algn="ctr">
              <a:defRPr sz="8000">
                <a:solidFill>
                  <a:schemeClr val="bg1"/>
                </a:solidFill>
              </a:defRPr>
            </a:lvl1pPr>
          </a:lstStyle>
          <a:p>
            <a:r>
              <a:rPr lang="fr-FR" dirty="0"/>
              <a:t>présentation</a:t>
            </a:r>
            <a:endParaRPr lang="en-US" dirty="0"/>
          </a:p>
        </p:txBody>
      </p:sp>
      <p:sp>
        <p:nvSpPr>
          <p:cNvPr id="3" name="Subtitle 2"/>
          <p:cNvSpPr>
            <a:spLocks noGrp="1"/>
          </p:cNvSpPr>
          <p:nvPr>
            <p:ph type="subTitle" idx="1"/>
          </p:nvPr>
        </p:nvSpPr>
        <p:spPr>
          <a:xfrm>
            <a:off x="803275" y="3246120"/>
            <a:ext cx="7548561" cy="697230"/>
          </a:xfrm>
        </p:spPr>
        <p:txBody>
          <a:bodyPr/>
          <a:lstStyle>
            <a:lvl1pPr marL="0" indent="0" algn="ctr">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3543300" y="4561523"/>
            <a:ext cx="2057400" cy="273844"/>
          </a:xfrm>
        </p:spPr>
        <p:txBody>
          <a:bodyPr/>
          <a:lstStyle>
            <a:lvl1pPr algn="ctr">
              <a:defRPr sz="1400">
                <a:solidFill>
                  <a:schemeClr val="bg1"/>
                </a:solidFill>
              </a:defRPr>
            </a:lvl1pPr>
          </a:lstStyle>
          <a:p>
            <a:r>
              <a:rPr lang="fr-CA"/>
              <a:t>29 / 06 / 18</a:t>
            </a:r>
            <a:endParaRPr lang="fr-CA" dirty="0"/>
          </a:p>
        </p:txBody>
      </p:sp>
      <p:sp>
        <p:nvSpPr>
          <p:cNvPr id="15" name="Espace réservé du pied de page 14">
            <a:extLst>
              <a:ext uri="{FF2B5EF4-FFF2-40B4-BE49-F238E27FC236}">
                <a16:creationId xmlns:a16="http://schemas.microsoft.com/office/drawing/2014/main" id="{6601AF34-1C7F-FE40-82FE-8B84154A24D9}"/>
              </a:ext>
            </a:extLst>
          </p:cNvPr>
          <p:cNvSpPr>
            <a:spLocks noGrp="1"/>
          </p:cNvSpPr>
          <p:nvPr>
            <p:ph type="ftr" sz="quarter" idx="14"/>
          </p:nvPr>
        </p:nvSpPr>
        <p:spPr>
          <a:xfrm rot="5400000">
            <a:off x="-1108472" y="3344918"/>
            <a:ext cx="3086100" cy="273844"/>
          </a:xfrm>
        </p:spPr>
        <p:txBody>
          <a:bodyPr/>
          <a:lstStyle/>
          <a:p>
            <a:endParaRPr lang="fr-CA"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lt1">
                    <a:alpha val="0"/>
                  </a:schemeClr>
                </a:solidFill>
              </a:defRPr>
            </a:lvl1pPr>
          </a:lstStyle>
          <a:p>
            <a:fld id="{D95EC823-2DF4-BC47-81C0-02EA41AB3E1B}" type="slidenum">
              <a:rPr lang="fr-CA" smtClean="0"/>
              <a:pPr/>
              <a:t>‹N°›</a:t>
            </a:fld>
            <a:endParaRPr lang="fr-CA" dirty="0"/>
          </a:p>
        </p:txBody>
      </p:sp>
      <p:pic>
        <p:nvPicPr>
          <p:cNvPr id="11" name="Image 10">
            <a:extLst>
              <a:ext uri="{FF2B5EF4-FFF2-40B4-BE49-F238E27FC236}">
                <a16:creationId xmlns:a16="http://schemas.microsoft.com/office/drawing/2014/main" id="{6CC7F005-4100-DA47-A8A1-55C3E4FF9CC6}"/>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399674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694800"/>
            <a:ext cx="7548562" cy="1035070"/>
          </a:xfrm>
        </p:spPr>
        <p:txBody>
          <a:bodyPr anchor="b"/>
          <a:lstStyle>
            <a:lvl1pPr>
              <a:defRPr sz="4000">
                <a:solidFill>
                  <a:schemeClr val="tx1"/>
                </a:solidFill>
              </a:defRPr>
            </a:lvl1pPr>
          </a:lstStyle>
          <a:p>
            <a:r>
              <a:rPr lang="fr-FR" dirty="0"/>
              <a:t>agenda</a:t>
            </a:r>
            <a:endParaRPr lang="en-US" dirty="0"/>
          </a:p>
        </p:txBody>
      </p:sp>
      <p:sp>
        <p:nvSpPr>
          <p:cNvPr id="3" name="Text Placeholder 2"/>
          <p:cNvSpPr>
            <a:spLocks noGrp="1"/>
          </p:cNvSpPr>
          <p:nvPr>
            <p:ph type="body" idx="1"/>
          </p:nvPr>
        </p:nvSpPr>
        <p:spPr>
          <a:xfrm>
            <a:off x="803276" y="2042001"/>
            <a:ext cx="7548562" cy="2402078"/>
          </a:xfrm>
        </p:spPr>
        <p:txBody>
          <a:bodyPr/>
          <a:lstStyle>
            <a:lvl1pPr marL="342000" indent="-342000">
              <a:lnSpc>
                <a:spcPct val="110000"/>
              </a:lnSpc>
              <a:spcBef>
                <a:spcPts val="425"/>
              </a:spcBef>
              <a:buAutoNum type="arabicPlain"/>
              <a:defRPr sz="1600" b="0">
                <a:solidFill>
                  <a:schemeClr val="tx1"/>
                </a:solidFill>
              </a:defRPr>
            </a:lvl1pPr>
            <a:lvl2pPr marL="342000" indent="-342000">
              <a:spcBef>
                <a:spcPts val="425"/>
              </a:spcBef>
              <a:buAutoNum type="arabicPlain" startAt="2"/>
              <a:defRPr sz="1600">
                <a:solidFill>
                  <a:schemeClr val="tx1"/>
                </a:solidFill>
              </a:defRPr>
            </a:lvl2pPr>
            <a:lvl3pPr marL="342000" indent="-342000">
              <a:spcBef>
                <a:spcPts val="425"/>
              </a:spcBef>
              <a:buAutoNum type="arabicPlain" startAt="3"/>
              <a:defRPr sz="1600">
                <a:solidFill>
                  <a:schemeClr val="tx1"/>
                </a:solidFill>
              </a:defRPr>
            </a:lvl3pPr>
            <a:lvl4pPr marL="342000" indent="-342000">
              <a:spcBef>
                <a:spcPts val="425"/>
              </a:spcBef>
              <a:buAutoNum type="arabicPlain" startAt="4"/>
              <a:defRPr sz="1600">
                <a:solidFill>
                  <a:schemeClr val="tx1"/>
                </a:solidFill>
              </a:defRPr>
            </a:lvl4pPr>
            <a:lvl5pPr marL="342000" indent="-342000">
              <a:spcBef>
                <a:spcPts val="425"/>
              </a:spcBef>
              <a:buNone/>
              <a:defRPr sz="1600">
                <a:solidFill>
                  <a:schemeClr val="tx1"/>
                </a:solidFill>
              </a:defRPr>
            </a:lvl5pPr>
            <a:lvl6pPr marL="342000" indent="-342000">
              <a:spcBef>
                <a:spcPts val="425"/>
              </a:spcBef>
              <a:buNone/>
              <a:defRPr sz="1600">
                <a:solidFill>
                  <a:schemeClr val="tx1"/>
                </a:solidFill>
              </a:defRPr>
            </a:lvl6pPr>
            <a:lvl7pPr marL="342000" indent="-342000">
              <a:spcBef>
                <a:spcPts val="425"/>
              </a:spcBef>
              <a:buNone/>
              <a:defRPr sz="1600">
                <a:solidFill>
                  <a:schemeClr val="tx1"/>
                </a:solidFill>
              </a:defRPr>
            </a:lvl7pPr>
            <a:lvl8pPr marL="342000" indent="-342000">
              <a:spcBef>
                <a:spcPts val="425"/>
              </a:spcBef>
              <a:buNone/>
              <a:defRPr sz="1600">
                <a:solidFill>
                  <a:schemeClr val="tx1"/>
                </a:solidFill>
              </a:defRPr>
            </a:lvl8pPr>
            <a:lvl9pPr marL="342000" indent="-342000">
              <a:spcBef>
                <a:spcPts val="425"/>
              </a:spcBef>
              <a:buNone/>
              <a:defRPr sz="16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5	Cinquième niveau</a:t>
            </a:r>
          </a:p>
          <a:p>
            <a:pPr lvl="5"/>
            <a:r>
              <a:rPr lang="en-US" dirty="0"/>
              <a:t>6	</a:t>
            </a:r>
            <a:r>
              <a:rPr lang="en-US" dirty="0" err="1"/>
              <a:t>Sixième</a:t>
            </a:r>
            <a:r>
              <a:rPr lang="en-US" dirty="0"/>
              <a:t> </a:t>
            </a:r>
            <a:r>
              <a:rPr lang="en-US" dirty="0" err="1"/>
              <a:t>niveau</a:t>
            </a:r>
            <a:endParaRPr lang="en-US" dirty="0"/>
          </a:p>
          <a:p>
            <a:pPr lvl="6"/>
            <a:r>
              <a:rPr lang="en-US" dirty="0"/>
              <a:t>7	</a:t>
            </a:r>
            <a:r>
              <a:rPr lang="en-US" dirty="0" err="1"/>
              <a:t>Septième</a:t>
            </a:r>
            <a:r>
              <a:rPr lang="en-US" dirty="0"/>
              <a:t> </a:t>
            </a:r>
            <a:r>
              <a:rPr lang="en-US" dirty="0" err="1"/>
              <a:t>niveau</a:t>
            </a:r>
            <a:endParaRPr lang="en-US" dirty="0"/>
          </a:p>
          <a:p>
            <a:pPr lvl="7"/>
            <a:r>
              <a:rPr lang="en-US" dirty="0"/>
              <a:t>8	</a:t>
            </a:r>
            <a:r>
              <a:rPr lang="en-US" dirty="0" err="1"/>
              <a:t>Huitième</a:t>
            </a:r>
            <a:r>
              <a:rPr lang="en-US" dirty="0"/>
              <a:t> </a:t>
            </a:r>
            <a:r>
              <a:rPr lang="en-US" dirty="0" err="1"/>
              <a:t>niveau</a:t>
            </a:r>
            <a:endParaRPr lang="en-US" dirty="0"/>
          </a:p>
          <a:p>
            <a:pPr lvl="8"/>
            <a:r>
              <a:rPr lang="en-US" dirty="0"/>
              <a:t>9	</a:t>
            </a:r>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27539575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694800"/>
            <a:ext cx="7548562" cy="1035070"/>
          </a:xfrm>
        </p:spPr>
        <p:txBody>
          <a:bodyPr anchor="b"/>
          <a:lstStyle>
            <a:lvl1pPr>
              <a:defRPr sz="4000">
                <a:solidFill>
                  <a:schemeClr val="tx1"/>
                </a:solidFill>
              </a:defRPr>
            </a:lvl1pPr>
          </a:lstStyle>
          <a:p>
            <a:r>
              <a:rPr lang="fr-FR" dirty="0"/>
              <a:t>agenda</a:t>
            </a:r>
            <a:endParaRPr lang="en-US" dirty="0"/>
          </a:p>
        </p:txBody>
      </p:sp>
      <p:sp>
        <p:nvSpPr>
          <p:cNvPr id="3" name="Text Placeholder 2"/>
          <p:cNvSpPr>
            <a:spLocks noGrp="1"/>
          </p:cNvSpPr>
          <p:nvPr>
            <p:ph type="body" idx="1"/>
          </p:nvPr>
        </p:nvSpPr>
        <p:spPr>
          <a:xfrm>
            <a:off x="803276" y="2042001"/>
            <a:ext cx="7548562" cy="2402078"/>
          </a:xfrm>
        </p:spPr>
        <p:txBody>
          <a:bodyPr/>
          <a:lstStyle>
            <a:lvl1pPr marL="342000" indent="-342000">
              <a:lnSpc>
                <a:spcPct val="110000"/>
              </a:lnSpc>
              <a:spcBef>
                <a:spcPts val="425"/>
              </a:spcBef>
              <a:buAutoNum type="arabicPlain"/>
              <a:defRPr sz="1600" b="0">
                <a:solidFill>
                  <a:schemeClr val="tx1"/>
                </a:solidFill>
              </a:defRPr>
            </a:lvl1pPr>
            <a:lvl2pPr marL="342000" indent="-342000">
              <a:spcBef>
                <a:spcPts val="425"/>
              </a:spcBef>
              <a:buAutoNum type="arabicPlain" startAt="2"/>
              <a:defRPr sz="1600">
                <a:solidFill>
                  <a:schemeClr val="tx1"/>
                </a:solidFill>
              </a:defRPr>
            </a:lvl2pPr>
            <a:lvl3pPr marL="342000" indent="-342000">
              <a:spcBef>
                <a:spcPts val="425"/>
              </a:spcBef>
              <a:buAutoNum type="arabicPlain" startAt="3"/>
              <a:defRPr sz="1600">
                <a:solidFill>
                  <a:schemeClr val="tx1"/>
                </a:solidFill>
              </a:defRPr>
            </a:lvl3pPr>
            <a:lvl4pPr marL="342000" indent="-342000">
              <a:spcBef>
                <a:spcPts val="425"/>
              </a:spcBef>
              <a:buAutoNum type="arabicPlain" startAt="4"/>
              <a:defRPr sz="1600">
                <a:solidFill>
                  <a:schemeClr val="tx1"/>
                </a:solidFill>
              </a:defRPr>
            </a:lvl4pPr>
            <a:lvl5pPr marL="342000" indent="-342000">
              <a:spcBef>
                <a:spcPts val="425"/>
              </a:spcBef>
              <a:buNone/>
              <a:defRPr sz="1600">
                <a:solidFill>
                  <a:schemeClr val="tx1"/>
                </a:solidFill>
              </a:defRPr>
            </a:lvl5pPr>
            <a:lvl6pPr marL="342000" indent="-342000">
              <a:spcBef>
                <a:spcPts val="425"/>
              </a:spcBef>
              <a:buNone/>
              <a:defRPr sz="1600">
                <a:solidFill>
                  <a:schemeClr val="tx1"/>
                </a:solidFill>
              </a:defRPr>
            </a:lvl6pPr>
            <a:lvl7pPr marL="342000" indent="-342000">
              <a:spcBef>
                <a:spcPts val="425"/>
              </a:spcBef>
              <a:buNone/>
              <a:defRPr sz="1600">
                <a:solidFill>
                  <a:schemeClr val="tx1"/>
                </a:solidFill>
              </a:defRPr>
            </a:lvl7pPr>
            <a:lvl8pPr marL="342000" indent="-342000">
              <a:spcBef>
                <a:spcPts val="425"/>
              </a:spcBef>
              <a:buNone/>
              <a:defRPr sz="1600">
                <a:solidFill>
                  <a:schemeClr val="tx1"/>
                </a:solidFill>
              </a:defRPr>
            </a:lvl8pPr>
            <a:lvl9pPr marL="342000" indent="-342000">
              <a:spcBef>
                <a:spcPts val="425"/>
              </a:spcBef>
              <a:buNone/>
              <a:defRPr sz="16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5	Cinquième niveau</a:t>
            </a:r>
          </a:p>
          <a:p>
            <a:pPr lvl="5"/>
            <a:r>
              <a:rPr lang="en-US" dirty="0"/>
              <a:t>6	</a:t>
            </a:r>
            <a:r>
              <a:rPr lang="en-US" dirty="0" err="1"/>
              <a:t>Sixième</a:t>
            </a:r>
            <a:r>
              <a:rPr lang="en-US" dirty="0"/>
              <a:t> </a:t>
            </a:r>
            <a:r>
              <a:rPr lang="en-US" dirty="0" err="1"/>
              <a:t>niveau</a:t>
            </a:r>
            <a:endParaRPr lang="en-US" dirty="0"/>
          </a:p>
          <a:p>
            <a:pPr lvl="6"/>
            <a:r>
              <a:rPr lang="en-US" dirty="0"/>
              <a:t>7	</a:t>
            </a:r>
            <a:r>
              <a:rPr lang="en-US" dirty="0" err="1"/>
              <a:t>Septième</a:t>
            </a:r>
            <a:r>
              <a:rPr lang="en-US" dirty="0"/>
              <a:t> </a:t>
            </a:r>
            <a:r>
              <a:rPr lang="en-US" dirty="0" err="1"/>
              <a:t>niveau</a:t>
            </a:r>
            <a:endParaRPr lang="en-US" dirty="0"/>
          </a:p>
          <a:p>
            <a:pPr lvl="7"/>
            <a:r>
              <a:rPr lang="en-US" dirty="0"/>
              <a:t>8	</a:t>
            </a:r>
            <a:r>
              <a:rPr lang="en-US" dirty="0" err="1"/>
              <a:t>Huitième</a:t>
            </a:r>
            <a:r>
              <a:rPr lang="en-US" dirty="0"/>
              <a:t> </a:t>
            </a:r>
            <a:r>
              <a:rPr lang="en-US" dirty="0" err="1"/>
              <a:t>niveau</a:t>
            </a:r>
            <a:endParaRPr lang="en-US" dirty="0"/>
          </a:p>
          <a:p>
            <a:pPr lvl="8"/>
            <a:r>
              <a:rPr lang="en-US" dirty="0"/>
              <a:t>9	</a:t>
            </a:r>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2632643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1.	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2358F165-B2D3-E84C-97B9-2420CF3B1083}"/>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353805664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ous-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sous-section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61A0599D-C024-514F-BFB3-73875B9FCB70}"/>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110554997"/>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rase d’impa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274" y="1960380"/>
            <a:ext cx="7548563" cy="2458446"/>
          </a:xfrm>
        </p:spPr>
        <p:txBody>
          <a:bodyPr anchor="t" anchorCtr="0"/>
          <a:lstStyle>
            <a:lvl1pPr algn="l">
              <a:defRPr sz="6000">
                <a:solidFill>
                  <a:schemeClr val="accent1"/>
                </a:solidFill>
              </a:defRPr>
            </a:lvl1pPr>
          </a:lstStyle>
          <a:p>
            <a:r>
              <a:rPr lang="fr-FR" dirty="0"/>
              <a:t>Phrase d’impact en gros</a:t>
            </a:r>
            <a:endParaRPr lang="en-US" dirty="0"/>
          </a:p>
        </p:txBody>
      </p:sp>
      <p:sp>
        <p:nvSpPr>
          <p:cNvPr id="3" name="Subtitle 2"/>
          <p:cNvSpPr>
            <a:spLocks noGrp="1"/>
          </p:cNvSpPr>
          <p:nvPr>
            <p:ph type="subTitle" idx="1" hasCustomPrompt="1"/>
          </p:nvPr>
        </p:nvSpPr>
        <p:spPr>
          <a:xfrm>
            <a:off x="803276" y="1082332"/>
            <a:ext cx="7548562" cy="697230"/>
          </a:xfrm>
        </p:spPr>
        <p:txBody>
          <a:bodyPr anchor="b" anchorCtr="0"/>
          <a:lstStyle>
            <a:lvl1pPr marL="0" indent="0" algn="l">
              <a:buNone/>
              <a:defRPr sz="120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contexte</a:t>
            </a:r>
            <a:endParaRPr lang="en-US"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tx2"/>
                </a:solidFill>
              </a:defRPr>
            </a:lvl1pPr>
          </a:lstStyle>
          <a:p>
            <a:fld id="{D95EC823-2DF4-BC47-81C0-02EA41AB3E1B}" type="slidenum">
              <a:rPr lang="fr-CA" smtClean="0"/>
              <a:pPr/>
              <a:t>‹N°›</a:t>
            </a:fld>
            <a:endParaRPr lang="fr-CA" dirty="0"/>
          </a:p>
        </p:txBody>
      </p:sp>
      <p:sp>
        <p:nvSpPr>
          <p:cNvPr id="5" name="Espace réservé de la date 4">
            <a:extLst>
              <a:ext uri="{FF2B5EF4-FFF2-40B4-BE49-F238E27FC236}">
                <a16:creationId xmlns:a16="http://schemas.microsoft.com/office/drawing/2014/main" id="{B1E77369-6C5E-F94B-A193-666925DB770B}"/>
              </a:ext>
            </a:extLst>
          </p:cNvPr>
          <p:cNvSpPr>
            <a:spLocks noGrp="1"/>
          </p:cNvSpPr>
          <p:nvPr>
            <p:ph type="dt" sz="half" idx="16"/>
          </p:nvPr>
        </p:nvSpPr>
        <p:spPr/>
        <p:txBody>
          <a:bodyPr/>
          <a:lstStyle/>
          <a:p>
            <a:r>
              <a:rPr lang="fr-CA"/>
              <a:t>29 / 06 / 18</a:t>
            </a:r>
          </a:p>
        </p:txBody>
      </p:sp>
      <p:sp>
        <p:nvSpPr>
          <p:cNvPr id="6" name="Espace réservé du pied de page 5">
            <a:extLst>
              <a:ext uri="{FF2B5EF4-FFF2-40B4-BE49-F238E27FC236}">
                <a16:creationId xmlns:a16="http://schemas.microsoft.com/office/drawing/2014/main" id="{FCEB372B-2EF4-7549-A9BC-815499DEAEF2}"/>
              </a:ext>
            </a:extLst>
          </p:cNvPr>
          <p:cNvSpPr>
            <a:spLocks noGrp="1"/>
          </p:cNvSpPr>
          <p:nvPr>
            <p:ph type="ftr" sz="quarter" idx="17"/>
          </p:nvPr>
        </p:nvSpPr>
        <p:spPr/>
        <p:txBody>
          <a:bodyPr/>
          <a:lstStyle/>
          <a:p>
            <a:endParaRPr lang="fr-CA"/>
          </a:p>
        </p:txBody>
      </p:sp>
    </p:spTree>
    <p:extLst>
      <p:ext uri="{BB962C8B-B14F-4D97-AF65-F5344CB8AC3E}">
        <p14:creationId xmlns:p14="http://schemas.microsoft.com/office/powerpoint/2010/main" val="1525520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texte intro">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anchor="b" anchorCtr="0"/>
          <a:lstStyle>
            <a:lvl1pPr>
              <a:defRPr sz="6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56166"/>
          </a:xfrm>
        </p:spPr>
        <p:txBody>
          <a:bodyPr/>
          <a:lstStyle>
            <a:lvl1pPr marL="0">
              <a:spcBef>
                <a:spcPts val="750"/>
              </a:spcBef>
              <a:buFontTx/>
              <a:buNone/>
              <a:defRPr sz="2800">
                <a:solidFill>
                  <a:schemeClr val="tx1"/>
                </a:solidFill>
              </a:defRPr>
            </a:lvl1pPr>
            <a:lvl2pPr marL="0">
              <a:spcBef>
                <a:spcPts val="750"/>
              </a:spcBef>
              <a:buFontTx/>
              <a:buNone/>
              <a:defRPr sz="2800">
                <a:solidFill>
                  <a:schemeClr val="tx1"/>
                </a:solidFill>
              </a:defRPr>
            </a:lvl2pPr>
            <a:lvl3pPr marL="0" indent="0">
              <a:spcBef>
                <a:spcPts val="750"/>
              </a:spcBef>
              <a:buFontTx/>
              <a:buNone/>
              <a:defRPr sz="2800">
                <a:solidFill>
                  <a:schemeClr val="tx1"/>
                </a:solidFill>
              </a:defRPr>
            </a:lvl3pPr>
            <a:lvl4pPr marL="0">
              <a:spcBef>
                <a:spcPts val="750"/>
              </a:spcBef>
              <a:buFontTx/>
              <a:buNone/>
              <a:defRPr sz="2800">
                <a:solidFill>
                  <a:schemeClr val="tx1"/>
                </a:solidFill>
              </a:defRPr>
            </a:lvl4pPr>
            <a:lvl5pPr marL="0" indent="0">
              <a:spcBef>
                <a:spcPts val="750"/>
              </a:spcBef>
              <a:buFontTx/>
              <a:buNone/>
              <a:defRPr sz="2800">
                <a:solidFill>
                  <a:schemeClr val="tx1"/>
                </a:solidFill>
              </a:defRPr>
            </a:lvl5pPr>
            <a:lvl6pPr marL="0" indent="0">
              <a:spcBef>
                <a:spcPts val="750"/>
              </a:spcBef>
              <a:buFontTx/>
              <a:buNone/>
              <a:defRPr sz="2800">
                <a:solidFill>
                  <a:schemeClr val="tx1"/>
                </a:solidFill>
              </a:defRPr>
            </a:lvl6pPr>
            <a:lvl7pPr marL="0" indent="0">
              <a:spcBef>
                <a:spcPts val="750"/>
              </a:spcBef>
              <a:buFontTx/>
              <a:buNone/>
              <a:defRPr sz="2800">
                <a:solidFill>
                  <a:schemeClr val="tx1"/>
                </a:solidFill>
              </a:defRPr>
            </a:lvl7pPr>
            <a:lvl8pPr marL="0" indent="0">
              <a:spcBef>
                <a:spcPts val="750"/>
              </a:spcBef>
              <a:buFontTx/>
              <a:buNone/>
              <a:defRPr sz="2800">
                <a:solidFill>
                  <a:schemeClr val="tx1"/>
                </a:solidFill>
              </a:defRPr>
            </a:lvl8pPr>
            <a:lvl9pPr marL="0" indent="0">
              <a:spcBef>
                <a:spcPts val="750"/>
              </a:spcBef>
              <a:buFontTx/>
              <a:buNone/>
              <a:defRPr sz="28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3886803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bIns="57600" anchor="b" anchorCtr="0"/>
          <a:lstStyle>
            <a:lvl1pPr>
              <a:defRPr sz="4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49878"/>
          </a:xfrm>
        </p:spPr>
        <p:txBody>
          <a:bodyPr tIns="108000"/>
          <a:lstStyle>
            <a:lvl1pPr>
              <a:defRPr/>
            </a:lvl1pPr>
            <a:lvl2pPr marL="0" indent="0">
              <a:defRPr sz="1600"/>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2673775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ous-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p:nvPr>
        </p:nvSpPr>
        <p:spPr>
          <a:xfrm>
            <a:off x="803275" y="1652104"/>
            <a:ext cx="7548561"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11" name="Espace réservé du contenu 10">
            <a:extLst>
              <a:ext uri="{FF2B5EF4-FFF2-40B4-BE49-F238E27FC236}">
                <a16:creationId xmlns:a16="http://schemas.microsoft.com/office/drawing/2014/main" id="{F3BC1147-6CC3-7F46-8527-4558B2F97C53}"/>
              </a:ext>
            </a:extLst>
          </p:cNvPr>
          <p:cNvSpPr>
            <a:spLocks noGrp="1"/>
          </p:cNvSpPr>
          <p:nvPr>
            <p:ph sz="quarter" idx="14"/>
          </p:nvPr>
        </p:nvSpPr>
        <p:spPr>
          <a:xfrm>
            <a:off x="803276" y="1983410"/>
            <a:ext cx="8008938" cy="264256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3623518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titre, sous-titre et text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B06608FE-84F6-524D-9178-82F67EBCA7DF}"/>
              </a:ext>
            </a:extLst>
          </p:cNvPr>
          <p:cNvSpPr>
            <a:spLocks noGrp="1"/>
          </p:cNvSpPr>
          <p:nvPr>
            <p:ph type="pic" sz="quarter" idx="14"/>
          </p:nvPr>
        </p:nvSpPr>
        <p:spPr>
          <a:xfrm>
            <a:off x="0" y="0"/>
            <a:ext cx="4395304" cy="5143500"/>
          </a:xfrm>
          <a:solidFill>
            <a:schemeClr val="bg1">
              <a:lumMod val="95000"/>
            </a:schemeClr>
          </a:solidFill>
        </p:spPr>
        <p:txBody>
          <a:bodyPr/>
          <a:lstStyle/>
          <a:p>
            <a:endParaRPr lang="fr-CA"/>
          </a:p>
        </p:txBody>
      </p:sp>
      <p:sp>
        <p:nvSpPr>
          <p:cNvPr id="2" name="Title 1"/>
          <p:cNvSpPr>
            <a:spLocks noGrp="1"/>
          </p:cNvSpPr>
          <p:nvPr>
            <p:ph type="title"/>
          </p:nvPr>
        </p:nvSpPr>
        <p:spPr>
          <a:xfrm>
            <a:off x="4973983" y="984186"/>
            <a:ext cx="3377855"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hasCustomPrompt="1"/>
          </p:nvPr>
        </p:nvSpPr>
        <p:spPr>
          <a:xfrm>
            <a:off x="4973983" y="1996660"/>
            <a:ext cx="3377853"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sous-titres du masque</a:t>
            </a:r>
            <a:endParaRPr lang="en-US" dirty="0"/>
          </a:p>
        </p:txBody>
      </p:sp>
      <p:sp>
        <p:nvSpPr>
          <p:cNvPr id="13" name="Espace réservé du texte 12">
            <a:extLst>
              <a:ext uri="{FF2B5EF4-FFF2-40B4-BE49-F238E27FC236}">
                <a16:creationId xmlns:a16="http://schemas.microsoft.com/office/drawing/2014/main" id="{87036021-3FC6-0C45-A25B-F0E11C0E639E}"/>
              </a:ext>
            </a:extLst>
          </p:cNvPr>
          <p:cNvSpPr>
            <a:spLocks noGrp="1"/>
          </p:cNvSpPr>
          <p:nvPr>
            <p:ph type="body" sz="quarter" idx="15"/>
          </p:nvPr>
        </p:nvSpPr>
        <p:spPr>
          <a:xfrm>
            <a:off x="4973983" y="2327965"/>
            <a:ext cx="3838230" cy="264246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4026850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Espace réservé pour une image  7">
            <a:extLst>
              <a:ext uri="{FF2B5EF4-FFF2-40B4-BE49-F238E27FC236}">
                <a16:creationId xmlns:a16="http://schemas.microsoft.com/office/drawing/2014/main" id="{55A1B432-EEC6-6B40-932F-A0DD9D4F8B2D}"/>
              </a:ext>
            </a:extLst>
          </p:cNvPr>
          <p:cNvSpPr>
            <a:spLocks noGrp="1"/>
          </p:cNvSpPr>
          <p:nvPr>
            <p:ph type="pic" sz="quarter" idx="13"/>
          </p:nvPr>
        </p:nvSpPr>
        <p:spPr>
          <a:xfrm>
            <a:off x="0" y="0"/>
            <a:ext cx="9144000" cy="5143500"/>
          </a:xfrm>
          <a:solidFill>
            <a:schemeClr val="bg1">
              <a:lumMod val="95000"/>
            </a:schemeClr>
          </a:solidFill>
        </p:spPr>
        <p:txBody>
          <a:bodyPr/>
          <a:lstStyle/>
          <a:p>
            <a:endParaRPr lang="en-US"/>
          </a:p>
        </p:txBody>
      </p:sp>
      <p:sp>
        <p:nvSpPr>
          <p:cNvPr id="2" name="Title 1"/>
          <p:cNvSpPr>
            <a:spLocks noGrp="1"/>
          </p:cNvSpPr>
          <p:nvPr>
            <p:ph type="ctrTitle" hasCustomPrompt="1"/>
          </p:nvPr>
        </p:nvSpPr>
        <p:spPr>
          <a:xfrm>
            <a:off x="126000" y="841772"/>
            <a:ext cx="8892000" cy="2194036"/>
          </a:xfrm>
        </p:spPr>
        <p:txBody>
          <a:bodyPr anchor="b"/>
          <a:lstStyle>
            <a:lvl1pPr algn="ctr">
              <a:defRPr sz="8000">
                <a:solidFill>
                  <a:schemeClr val="bg1"/>
                </a:solidFill>
              </a:defRPr>
            </a:lvl1pPr>
          </a:lstStyle>
          <a:p>
            <a:r>
              <a:rPr lang="fr-FR" dirty="0"/>
              <a:t>présentation</a:t>
            </a:r>
            <a:endParaRPr lang="en-US" dirty="0"/>
          </a:p>
        </p:txBody>
      </p:sp>
      <p:sp>
        <p:nvSpPr>
          <p:cNvPr id="3" name="Subtitle 2"/>
          <p:cNvSpPr>
            <a:spLocks noGrp="1"/>
          </p:cNvSpPr>
          <p:nvPr>
            <p:ph type="subTitle" idx="1"/>
          </p:nvPr>
        </p:nvSpPr>
        <p:spPr>
          <a:xfrm>
            <a:off x="803275" y="3246120"/>
            <a:ext cx="7548561" cy="697230"/>
          </a:xfrm>
        </p:spPr>
        <p:txBody>
          <a:bodyPr/>
          <a:lstStyle>
            <a:lvl1pPr marL="0" indent="0" algn="ctr">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3543300" y="4561523"/>
            <a:ext cx="2057400" cy="273844"/>
          </a:xfrm>
        </p:spPr>
        <p:txBody>
          <a:bodyPr/>
          <a:lstStyle>
            <a:lvl1pPr algn="ctr">
              <a:defRPr sz="1400">
                <a:solidFill>
                  <a:schemeClr val="bg1"/>
                </a:solidFill>
              </a:defRPr>
            </a:lvl1pPr>
          </a:lstStyle>
          <a:p>
            <a:r>
              <a:rPr lang="fr-CA"/>
              <a:t>29 / 06 / 18</a:t>
            </a:r>
            <a:endParaRPr lang="fr-CA" dirty="0"/>
          </a:p>
        </p:txBody>
      </p:sp>
      <p:sp>
        <p:nvSpPr>
          <p:cNvPr id="15" name="Espace réservé du pied de page 14">
            <a:extLst>
              <a:ext uri="{FF2B5EF4-FFF2-40B4-BE49-F238E27FC236}">
                <a16:creationId xmlns:a16="http://schemas.microsoft.com/office/drawing/2014/main" id="{6601AF34-1C7F-FE40-82FE-8B84154A24D9}"/>
              </a:ext>
            </a:extLst>
          </p:cNvPr>
          <p:cNvSpPr>
            <a:spLocks noGrp="1"/>
          </p:cNvSpPr>
          <p:nvPr>
            <p:ph type="ftr" sz="quarter" idx="14"/>
          </p:nvPr>
        </p:nvSpPr>
        <p:spPr>
          <a:xfrm rot="5400000">
            <a:off x="-1108472" y="3344918"/>
            <a:ext cx="3086100" cy="273844"/>
          </a:xfrm>
        </p:spPr>
        <p:txBody>
          <a:bodyPr/>
          <a:lstStyle/>
          <a:p>
            <a:endParaRPr lang="fr-CA"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lt1">
                    <a:alpha val="0"/>
                  </a:schemeClr>
                </a:solidFill>
              </a:defRPr>
            </a:lvl1pPr>
          </a:lstStyle>
          <a:p>
            <a:fld id="{D95EC823-2DF4-BC47-81C0-02EA41AB3E1B}" type="slidenum">
              <a:rPr lang="fr-CA" smtClean="0"/>
              <a:pPr/>
              <a:t>‹N°›</a:t>
            </a:fld>
            <a:endParaRPr lang="fr-CA" dirty="0"/>
          </a:p>
        </p:txBody>
      </p:sp>
      <p:pic>
        <p:nvPicPr>
          <p:cNvPr id="11" name="Image 10">
            <a:extLst>
              <a:ext uri="{FF2B5EF4-FFF2-40B4-BE49-F238E27FC236}">
                <a16:creationId xmlns:a16="http://schemas.microsoft.com/office/drawing/2014/main" id="{D5E14C90-AE23-5240-BAA0-04819FE2208B}"/>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205405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694800"/>
            <a:ext cx="7548562" cy="1035070"/>
          </a:xfrm>
        </p:spPr>
        <p:txBody>
          <a:bodyPr anchor="b"/>
          <a:lstStyle>
            <a:lvl1pPr>
              <a:defRPr sz="4000">
                <a:solidFill>
                  <a:schemeClr val="tx1"/>
                </a:solidFill>
              </a:defRPr>
            </a:lvl1pPr>
          </a:lstStyle>
          <a:p>
            <a:r>
              <a:rPr lang="fr-FR" dirty="0"/>
              <a:t>agenda</a:t>
            </a:r>
            <a:endParaRPr lang="en-US" dirty="0"/>
          </a:p>
        </p:txBody>
      </p:sp>
      <p:sp>
        <p:nvSpPr>
          <p:cNvPr id="3" name="Text Placeholder 2"/>
          <p:cNvSpPr>
            <a:spLocks noGrp="1"/>
          </p:cNvSpPr>
          <p:nvPr>
            <p:ph type="body" idx="1"/>
          </p:nvPr>
        </p:nvSpPr>
        <p:spPr>
          <a:xfrm>
            <a:off x="803276" y="2042001"/>
            <a:ext cx="7548562" cy="2402078"/>
          </a:xfrm>
        </p:spPr>
        <p:txBody>
          <a:bodyPr/>
          <a:lstStyle>
            <a:lvl1pPr marL="342000" indent="-342000">
              <a:lnSpc>
                <a:spcPct val="110000"/>
              </a:lnSpc>
              <a:spcBef>
                <a:spcPts val="425"/>
              </a:spcBef>
              <a:buAutoNum type="arabicPlain"/>
              <a:defRPr sz="1600" b="0">
                <a:solidFill>
                  <a:schemeClr val="tx1"/>
                </a:solidFill>
              </a:defRPr>
            </a:lvl1pPr>
            <a:lvl2pPr marL="342000" indent="-342000">
              <a:spcBef>
                <a:spcPts val="425"/>
              </a:spcBef>
              <a:buAutoNum type="arabicPlain" startAt="2"/>
              <a:defRPr sz="1600">
                <a:solidFill>
                  <a:schemeClr val="tx1"/>
                </a:solidFill>
              </a:defRPr>
            </a:lvl2pPr>
            <a:lvl3pPr marL="342000" indent="-342000">
              <a:spcBef>
                <a:spcPts val="425"/>
              </a:spcBef>
              <a:buAutoNum type="arabicPlain" startAt="3"/>
              <a:defRPr sz="1600">
                <a:solidFill>
                  <a:schemeClr val="tx1"/>
                </a:solidFill>
              </a:defRPr>
            </a:lvl3pPr>
            <a:lvl4pPr marL="342000" indent="-342000">
              <a:spcBef>
                <a:spcPts val="425"/>
              </a:spcBef>
              <a:buAutoNum type="arabicPlain" startAt="4"/>
              <a:defRPr sz="1600">
                <a:solidFill>
                  <a:schemeClr val="tx1"/>
                </a:solidFill>
              </a:defRPr>
            </a:lvl4pPr>
            <a:lvl5pPr marL="342000" indent="-342000">
              <a:spcBef>
                <a:spcPts val="425"/>
              </a:spcBef>
              <a:buNone/>
              <a:defRPr sz="1600">
                <a:solidFill>
                  <a:schemeClr val="tx1"/>
                </a:solidFill>
              </a:defRPr>
            </a:lvl5pPr>
            <a:lvl6pPr marL="342000" indent="-342000">
              <a:spcBef>
                <a:spcPts val="425"/>
              </a:spcBef>
              <a:buNone/>
              <a:defRPr sz="1600">
                <a:solidFill>
                  <a:schemeClr val="tx1"/>
                </a:solidFill>
              </a:defRPr>
            </a:lvl6pPr>
            <a:lvl7pPr marL="342000" indent="-342000">
              <a:spcBef>
                <a:spcPts val="425"/>
              </a:spcBef>
              <a:buNone/>
              <a:defRPr sz="1600">
                <a:solidFill>
                  <a:schemeClr val="tx1"/>
                </a:solidFill>
              </a:defRPr>
            </a:lvl7pPr>
            <a:lvl8pPr marL="342000" indent="-342000">
              <a:spcBef>
                <a:spcPts val="425"/>
              </a:spcBef>
              <a:buNone/>
              <a:defRPr sz="1600">
                <a:solidFill>
                  <a:schemeClr val="tx1"/>
                </a:solidFill>
              </a:defRPr>
            </a:lvl8pPr>
            <a:lvl9pPr marL="342000" indent="-342000">
              <a:spcBef>
                <a:spcPts val="425"/>
              </a:spcBef>
              <a:buNone/>
              <a:defRPr sz="16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5	Cinquième niveau</a:t>
            </a:r>
          </a:p>
          <a:p>
            <a:pPr lvl="5"/>
            <a:r>
              <a:rPr lang="en-US" dirty="0"/>
              <a:t>6	</a:t>
            </a:r>
            <a:r>
              <a:rPr lang="en-US" dirty="0" err="1"/>
              <a:t>Sixième</a:t>
            </a:r>
            <a:r>
              <a:rPr lang="en-US" dirty="0"/>
              <a:t> </a:t>
            </a:r>
            <a:r>
              <a:rPr lang="en-US" dirty="0" err="1"/>
              <a:t>niveau</a:t>
            </a:r>
            <a:endParaRPr lang="en-US" dirty="0"/>
          </a:p>
          <a:p>
            <a:pPr lvl="6"/>
            <a:r>
              <a:rPr lang="en-US" dirty="0"/>
              <a:t>7	</a:t>
            </a:r>
            <a:r>
              <a:rPr lang="en-US" dirty="0" err="1"/>
              <a:t>Septième</a:t>
            </a:r>
            <a:r>
              <a:rPr lang="en-US" dirty="0"/>
              <a:t> </a:t>
            </a:r>
            <a:r>
              <a:rPr lang="en-US" dirty="0" err="1"/>
              <a:t>niveau</a:t>
            </a:r>
            <a:endParaRPr lang="en-US" dirty="0"/>
          </a:p>
          <a:p>
            <a:pPr lvl="7"/>
            <a:r>
              <a:rPr lang="en-US" dirty="0"/>
              <a:t>8	</a:t>
            </a:r>
            <a:r>
              <a:rPr lang="en-US" dirty="0" err="1"/>
              <a:t>Huitième</a:t>
            </a:r>
            <a:r>
              <a:rPr lang="en-US" dirty="0"/>
              <a:t> </a:t>
            </a:r>
            <a:r>
              <a:rPr lang="en-US" dirty="0" err="1"/>
              <a:t>niveau</a:t>
            </a:r>
            <a:endParaRPr lang="en-US" dirty="0"/>
          </a:p>
          <a:p>
            <a:pPr lvl="8"/>
            <a:r>
              <a:rPr lang="en-US" dirty="0"/>
              <a:t>9	</a:t>
            </a:r>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15147309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1.	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16B7BDCA-F51D-8D4A-BA69-FAA398C2162C}"/>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361945423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1.	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0A8C8E17-EEF1-C348-AE27-56A0BB393931}"/>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162325385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us-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sous-section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8303DEE8-720C-B54E-8B9C-9A235ACE97B3}"/>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325631916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rase d’impa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274" y="1960380"/>
            <a:ext cx="7548563" cy="2458446"/>
          </a:xfrm>
        </p:spPr>
        <p:txBody>
          <a:bodyPr anchor="t" anchorCtr="0"/>
          <a:lstStyle>
            <a:lvl1pPr algn="l">
              <a:defRPr sz="6000">
                <a:solidFill>
                  <a:schemeClr val="accent1"/>
                </a:solidFill>
              </a:defRPr>
            </a:lvl1pPr>
          </a:lstStyle>
          <a:p>
            <a:r>
              <a:rPr lang="fr-FR" dirty="0"/>
              <a:t>Phrase d’impact en gros</a:t>
            </a:r>
            <a:endParaRPr lang="en-US" dirty="0"/>
          </a:p>
        </p:txBody>
      </p:sp>
      <p:sp>
        <p:nvSpPr>
          <p:cNvPr id="3" name="Subtitle 2"/>
          <p:cNvSpPr>
            <a:spLocks noGrp="1"/>
          </p:cNvSpPr>
          <p:nvPr>
            <p:ph type="subTitle" idx="1" hasCustomPrompt="1"/>
          </p:nvPr>
        </p:nvSpPr>
        <p:spPr>
          <a:xfrm>
            <a:off x="803276" y="1082332"/>
            <a:ext cx="7548562" cy="697230"/>
          </a:xfrm>
        </p:spPr>
        <p:txBody>
          <a:bodyPr anchor="b" anchorCtr="0"/>
          <a:lstStyle>
            <a:lvl1pPr marL="0" indent="0" algn="l">
              <a:buNone/>
              <a:defRPr sz="120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contexte</a:t>
            </a:r>
            <a:endParaRPr lang="en-US"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tx2"/>
                </a:solidFill>
              </a:defRPr>
            </a:lvl1pPr>
          </a:lstStyle>
          <a:p>
            <a:fld id="{D95EC823-2DF4-BC47-81C0-02EA41AB3E1B}" type="slidenum">
              <a:rPr lang="fr-CA" smtClean="0"/>
              <a:pPr/>
              <a:t>‹N°›</a:t>
            </a:fld>
            <a:endParaRPr lang="fr-CA" dirty="0"/>
          </a:p>
        </p:txBody>
      </p:sp>
      <p:sp>
        <p:nvSpPr>
          <p:cNvPr id="5" name="Espace réservé de la date 4">
            <a:extLst>
              <a:ext uri="{FF2B5EF4-FFF2-40B4-BE49-F238E27FC236}">
                <a16:creationId xmlns:a16="http://schemas.microsoft.com/office/drawing/2014/main" id="{B1E77369-6C5E-F94B-A193-666925DB770B}"/>
              </a:ext>
            </a:extLst>
          </p:cNvPr>
          <p:cNvSpPr>
            <a:spLocks noGrp="1"/>
          </p:cNvSpPr>
          <p:nvPr>
            <p:ph type="dt" sz="half" idx="16"/>
          </p:nvPr>
        </p:nvSpPr>
        <p:spPr/>
        <p:txBody>
          <a:bodyPr/>
          <a:lstStyle/>
          <a:p>
            <a:r>
              <a:rPr lang="fr-CA"/>
              <a:t>29 / 06 / 18</a:t>
            </a:r>
          </a:p>
        </p:txBody>
      </p:sp>
      <p:sp>
        <p:nvSpPr>
          <p:cNvPr id="6" name="Espace réservé du pied de page 5">
            <a:extLst>
              <a:ext uri="{FF2B5EF4-FFF2-40B4-BE49-F238E27FC236}">
                <a16:creationId xmlns:a16="http://schemas.microsoft.com/office/drawing/2014/main" id="{FCEB372B-2EF4-7549-A9BC-815499DEAEF2}"/>
              </a:ext>
            </a:extLst>
          </p:cNvPr>
          <p:cNvSpPr>
            <a:spLocks noGrp="1"/>
          </p:cNvSpPr>
          <p:nvPr>
            <p:ph type="ftr" sz="quarter" idx="17"/>
          </p:nvPr>
        </p:nvSpPr>
        <p:spPr/>
        <p:txBody>
          <a:bodyPr/>
          <a:lstStyle/>
          <a:p>
            <a:endParaRPr lang="fr-CA"/>
          </a:p>
        </p:txBody>
      </p:sp>
    </p:spTree>
    <p:extLst>
      <p:ext uri="{BB962C8B-B14F-4D97-AF65-F5344CB8AC3E}">
        <p14:creationId xmlns:p14="http://schemas.microsoft.com/office/powerpoint/2010/main" val="2267750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texte intro">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anchor="b" anchorCtr="0"/>
          <a:lstStyle>
            <a:lvl1pPr>
              <a:defRPr sz="6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56166"/>
          </a:xfrm>
        </p:spPr>
        <p:txBody>
          <a:bodyPr/>
          <a:lstStyle>
            <a:lvl1pPr marL="0">
              <a:spcBef>
                <a:spcPts val="750"/>
              </a:spcBef>
              <a:buFontTx/>
              <a:buNone/>
              <a:defRPr sz="2800">
                <a:solidFill>
                  <a:schemeClr val="tx1"/>
                </a:solidFill>
              </a:defRPr>
            </a:lvl1pPr>
            <a:lvl2pPr marL="0">
              <a:spcBef>
                <a:spcPts val="750"/>
              </a:spcBef>
              <a:buFontTx/>
              <a:buNone/>
              <a:defRPr sz="2800">
                <a:solidFill>
                  <a:schemeClr val="tx1"/>
                </a:solidFill>
              </a:defRPr>
            </a:lvl2pPr>
            <a:lvl3pPr marL="0" indent="0">
              <a:spcBef>
                <a:spcPts val="750"/>
              </a:spcBef>
              <a:buFontTx/>
              <a:buNone/>
              <a:defRPr sz="2800">
                <a:solidFill>
                  <a:schemeClr val="tx1"/>
                </a:solidFill>
              </a:defRPr>
            </a:lvl3pPr>
            <a:lvl4pPr marL="0">
              <a:spcBef>
                <a:spcPts val="750"/>
              </a:spcBef>
              <a:buFontTx/>
              <a:buNone/>
              <a:defRPr sz="2800">
                <a:solidFill>
                  <a:schemeClr val="tx1"/>
                </a:solidFill>
              </a:defRPr>
            </a:lvl4pPr>
            <a:lvl5pPr marL="0" indent="0">
              <a:spcBef>
                <a:spcPts val="750"/>
              </a:spcBef>
              <a:buFontTx/>
              <a:buNone/>
              <a:defRPr sz="2800">
                <a:solidFill>
                  <a:schemeClr val="tx1"/>
                </a:solidFill>
              </a:defRPr>
            </a:lvl5pPr>
            <a:lvl6pPr marL="0" indent="0">
              <a:spcBef>
                <a:spcPts val="750"/>
              </a:spcBef>
              <a:buFontTx/>
              <a:buNone/>
              <a:defRPr sz="2800">
                <a:solidFill>
                  <a:schemeClr val="tx1"/>
                </a:solidFill>
              </a:defRPr>
            </a:lvl6pPr>
            <a:lvl7pPr marL="0" indent="0">
              <a:spcBef>
                <a:spcPts val="750"/>
              </a:spcBef>
              <a:buFontTx/>
              <a:buNone/>
              <a:defRPr sz="2800">
                <a:solidFill>
                  <a:schemeClr val="tx1"/>
                </a:solidFill>
              </a:defRPr>
            </a:lvl7pPr>
            <a:lvl8pPr marL="0" indent="0">
              <a:spcBef>
                <a:spcPts val="750"/>
              </a:spcBef>
              <a:buFontTx/>
              <a:buNone/>
              <a:defRPr sz="2800">
                <a:solidFill>
                  <a:schemeClr val="tx1"/>
                </a:solidFill>
              </a:defRPr>
            </a:lvl8pPr>
            <a:lvl9pPr marL="0" indent="0">
              <a:spcBef>
                <a:spcPts val="750"/>
              </a:spcBef>
              <a:buFontTx/>
              <a:buNone/>
              <a:defRPr sz="28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1236016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bIns="57600" anchor="b" anchorCtr="0"/>
          <a:lstStyle>
            <a:lvl1pPr>
              <a:defRPr sz="4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49878"/>
          </a:xfrm>
        </p:spPr>
        <p:txBody>
          <a:bodyPr tIns="108000"/>
          <a:lstStyle>
            <a:lvl1pPr>
              <a:defRPr/>
            </a:lvl1pPr>
            <a:lvl2pPr marL="0" indent="0">
              <a:defRPr sz="1600"/>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308300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sous-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p:nvPr>
        </p:nvSpPr>
        <p:spPr>
          <a:xfrm>
            <a:off x="803275" y="1652104"/>
            <a:ext cx="7548561"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11" name="Espace réservé du contenu 10">
            <a:extLst>
              <a:ext uri="{FF2B5EF4-FFF2-40B4-BE49-F238E27FC236}">
                <a16:creationId xmlns:a16="http://schemas.microsoft.com/office/drawing/2014/main" id="{F3BC1147-6CC3-7F46-8527-4558B2F97C53}"/>
              </a:ext>
            </a:extLst>
          </p:cNvPr>
          <p:cNvSpPr>
            <a:spLocks noGrp="1"/>
          </p:cNvSpPr>
          <p:nvPr>
            <p:ph sz="quarter" idx="14"/>
          </p:nvPr>
        </p:nvSpPr>
        <p:spPr>
          <a:xfrm>
            <a:off x="803276" y="1983410"/>
            <a:ext cx="8008938" cy="264256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2553384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titre, sous-titre et text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B06608FE-84F6-524D-9178-82F67EBCA7DF}"/>
              </a:ext>
            </a:extLst>
          </p:cNvPr>
          <p:cNvSpPr>
            <a:spLocks noGrp="1"/>
          </p:cNvSpPr>
          <p:nvPr>
            <p:ph type="pic" sz="quarter" idx="14"/>
          </p:nvPr>
        </p:nvSpPr>
        <p:spPr>
          <a:xfrm>
            <a:off x="0" y="0"/>
            <a:ext cx="4395304" cy="5143500"/>
          </a:xfrm>
          <a:solidFill>
            <a:schemeClr val="bg1">
              <a:lumMod val="95000"/>
            </a:schemeClr>
          </a:solidFill>
        </p:spPr>
        <p:txBody>
          <a:bodyPr/>
          <a:lstStyle/>
          <a:p>
            <a:endParaRPr lang="fr-CA"/>
          </a:p>
        </p:txBody>
      </p:sp>
      <p:sp>
        <p:nvSpPr>
          <p:cNvPr id="2" name="Title 1"/>
          <p:cNvSpPr>
            <a:spLocks noGrp="1"/>
          </p:cNvSpPr>
          <p:nvPr>
            <p:ph type="title"/>
          </p:nvPr>
        </p:nvSpPr>
        <p:spPr>
          <a:xfrm>
            <a:off x="4973983" y="984186"/>
            <a:ext cx="3377855"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hasCustomPrompt="1"/>
          </p:nvPr>
        </p:nvSpPr>
        <p:spPr>
          <a:xfrm>
            <a:off x="4973983" y="1996660"/>
            <a:ext cx="3377853"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sous-titres du masque</a:t>
            </a:r>
            <a:endParaRPr lang="en-US" dirty="0"/>
          </a:p>
        </p:txBody>
      </p:sp>
      <p:sp>
        <p:nvSpPr>
          <p:cNvPr id="13" name="Espace réservé du texte 12">
            <a:extLst>
              <a:ext uri="{FF2B5EF4-FFF2-40B4-BE49-F238E27FC236}">
                <a16:creationId xmlns:a16="http://schemas.microsoft.com/office/drawing/2014/main" id="{87036021-3FC6-0C45-A25B-F0E11C0E639E}"/>
              </a:ext>
            </a:extLst>
          </p:cNvPr>
          <p:cNvSpPr>
            <a:spLocks noGrp="1"/>
          </p:cNvSpPr>
          <p:nvPr>
            <p:ph type="body" sz="quarter" idx="15"/>
          </p:nvPr>
        </p:nvSpPr>
        <p:spPr>
          <a:xfrm>
            <a:off x="4973983" y="2327965"/>
            <a:ext cx="3838230" cy="264246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4028218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Espace réservé pour une image  7">
            <a:extLst>
              <a:ext uri="{FF2B5EF4-FFF2-40B4-BE49-F238E27FC236}">
                <a16:creationId xmlns:a16="http://schemas.microsoft.com/office/drawing/2014/main" id="{55A1B432-EEC6-6B40-932F-A0DD9D4F8B2D}"/>
              </a:ext>
            </a:extLst>
          </p:cNvPr>
          <p:cNvSpPr>
            <a:spLocks noGrp="1"/>
          </p:cNvSpPr>
          <p:nvPr>
            <p:ph type="pic" sz="quarter" idx="13"/>
          </p:nvPr>
        </p:nvSpPr>
        <p:spPr>
          <a:xfrm>
            <a:off x="0" y="0"/>
            <a:ext cx="9144000" cy="5143500"/>
          </a:xfrm>
          <a:solidFill>
            <a:schemeClr val="bg1">
              <a:lumMod val="95000"/>
            </a:schemeClr>
          </a:solidFill>
        </p:spPr>
        <p:txBody>
          <a:bodyPr/>
          <a:lstStyle/>
          <a:p>
            <a:endParaRPr lang="en-US"/>
          </a:p>
        </p:txBody>
      </p:sp>
      <p:sp>
        <p:nvSpPr>
          <p:cNvPr id="2" name="Title 1"/>
          <p:cNvSpPr>
            <a:spLocks noGrp="1"/>
          </p:cNvSpPr>
          <p:nvPr>
            <p:ph type="ctrTitle" hasCustomPrompt="1"/>
          </p:nvPr>
        </p:nvSpPr>
        <p:spPr>
          <a:xfrm>
            <a:off x="126000" y="841772"/>
            <a:ext cx="8892000" cy="2194036"/>
          </a:xfrm>
        </p:spPr>
        <p:txBody>
          <a:bodyPr anchor="b"/>
          <a:lstStyle>
            <a:lvl1pPr algn="ctr">
              <a:defRPr sz="8000">
                <a:solidFill>
                  <a:schemeClr val="bg1"/>
                </a:solidFill>
              </a:defRPr>
            </a:lvl1pPr>
          </a:lstStyle>
          <a:p>
            <a:r>
              <a:rPr lang="fr-FR" dirty="0"/>
              <a:t>présentation</a:t>
            </a:r>
            <a:endParaRPr lang="en-US" dirty="0"/>
          </a:p>
        </p:txBody>
      </p:sp>
      <p:sp>
        <p:nvSpPr>
          <p:cNvPr id="3" name="Subtitle 2"/>
          <p:cNvSpPr>
            <a:spLocks noGrp="1"/>
          </p:cNvSpPr>
          <p:nvPr>
            <p:ph type="subTitle" idx="1"/>
          </p:nvPr>
        </p:nvSpPr>
        <p:spPr>
          <a:xfrm>
            <a:off x="803275" y="3246120"/>
            <a:ext cx="7548561" cy="697230"/>
          </a:xfrm>
        </p:spPr>
        <p:txBody>
          <a:bodyPr/>
          <a:lstStyle>
            <a:lvl1pPr marL="0" indent="0" algn="ctr">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3543300" y="4561523"/>
            <a:ext cx="2057400" cy="273844"/>
          </a:xfrm>
        </p:spPr>
        <p:txBody>
          <a:bodyPr/>
          <a:lstStyle>
            <a:lvl1pPr algn="ctr">
              <a:defRPr sz="1400">
                <a:solidFill>
                  <a:schemeClr val="bg1"/>
                </a:solidFill>
              </a:defRPr>
            </a:lvl1pPr>
          </a:lstStyle>
          <a:p>
            <a:r>
              <a:rPr lang="fr-CA" dirty="0"/>
              <a:t>29 / 06 / 18</a:t>
            </a:r>
          </a:p>
        </p:txBody>
      </p:sp>
      <p:sp>
        <p:nvSpPr>
          <p:cNvPr id="15" name="Espace réservé du pied de page 14">
            <a:extLst>
              <a:ext uri="{FF2B5EF4-FFF2-40B4-BE49-F238E27FC236}">
                <a16:creationId xmlns:a16="http://schemas.microsoft.com/office/drawing/2014/main" id="{6601AF34-1C7F-FE40-82FE-8B84154A24D9}"/>
              </a:ext>
            </a:extLst>
          </p:cNvPr>
          <p:cNvSpPr>
            <a:spLocks noGrp="1"/>
          </p:cNvSpPr>
          <p:nvPr>
            <p:ph type="ftr" sz="quarter" idx="14"/>
          </p:nvPr>
        </p:nvSpPr>
        <p:spPr>
          <a:xfrm rot="5400000">
            <a:off x="-1108472" y="3344918"/>
            <a:ext cx="3086100" cy="273844"/>
          </a:xfrm>
        </p:spPr>
        <p:txBody>
          <a:bodyPr/>
          <a:lstStyle/>
          <a:p>
            <a:endParaRPr lang="fr-CA"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lt1">
                    <a:alpha val="0"/>
                  </a:schemeClr>
                </a:solidFill>
              </a:defRPr>
            </a:lvl1pPr>
          </a:lstStyle>
          <a:p>
            <a:fld id="{D95EC823-2DF4-BC47-81C0-02EA41AB3E1B}" type="slidenum">
              <a:rPr lang="fr-CA" smtClean="0"/>
              <a:pPr/>
              <a:t>‹N°›</a:t>
            </a:fld>
            <a:endParaRPr lang="fr-CA" dirty="0"/>
          </a:p>
        </p:txBody>
      </p:sp>
      <p:pic>
        <p:nvPicPr>
          <p:cNvPr id="11" name="Image 10">
            <a:extLst>
              <a:ext uri="{FF2B5EF4-FFF2-40B4-BE49-F238E27FC236}">
                <a16:creationId xmlns:a16="http://schemas.microsoft.com/office/drawing/2014/main" id="{1E2DC9F3-E5B1-134D-9E4A-BB3457C67894}"/>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2125299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694800"/>
            <a:ext cx="7548562" cy="1035070"/>
          </a:xfrm>
        </p:spPr>
        <p:txBody>
          <a:bodyPr anchor="b"/>
          <a:lstStyle>
            <a:lvl1pPr>
              <a:defRPr sz="4000">
                <a:solidFill>
                  <a:schemeClr val="tx1"/>
                </a:solidFill>
              </a:defRPr>
            </a:lvl1pPr>
          </a:lstStyle>
          <a:p>
            <a:r>
              <a:rPr lang="fr-FR" dirty="0"/>
              <a:t>agenda</a:t>
            </a:r>
            <a:endParaRPr lang="en-US" dirty="0"/>
          </a:p>
        </p:txBody>
      </p:sp>
      <p:sp>
        <p:nvSpPr>
          <p:cNvPr id="3" name="Text Placeholder 2"/>
          <p:cNvSpPr>
            <a:spLocks noGrp="1"/>
          </p:cNvSpPr>
          <p:nvPr>
            <p:ph type="body" idx="1"/>
          </p:nvPr>
        </p:nvSpPr>
        <p:spPr>
          <a:xfrm>
            <a:off x="803276" y="2042001"/>
            <a:ext cx="7548562" cy="2402078"/>
          </a:xfrm>
        </p:spPr>
        <p:txBody>
          <a:bodyPr/>
          <a:lstStyle>
            <a:lvl1pPr marL="342000" indent="-342000">
              <a:lnSpc>
                <a:spcPct val="110000"/>
              </a:lnSpc>
              <a:spcBef>
                <a:spcPts val="425"/>
              </a:spcBef>
              <a:buAutoNum type="arabicPlain"/>
              <a:defRPr sz="1600" b="0">
                <a:solidFill>
                  <a:schemeClr val="tx1"/>
                </a:solidFill>
              </a:defRPr>
            </a:lvl1pPr>
            <a:lvl2pPr marL="342000" indent="-342000">
              <a:spcBef>
                <a:spcPts val="425"/>
              </a:spcBef>
              <a:buAutoNum type="arabicPlain" startAt="2"/>
              <a:defRPr sz="1600">
                <a:solidFill>
                  <a:schemeClr val="tx1"/>
                </a:solidFill>
              </a:defRPr>
            </a:lvl2pPr>
            <a:lvl3pPr marL="342000" indent="-342000">
              <a:spcBef>
                <a:spcPts val="425"/>
              </a:spcBef>
              <a:buAutoNum type="arabicPlain" startAt="3"/>
              <a:defRPr sz="1600">
                <a:solidFill>
                  <a:schemeClr val="tx1"/>
                </a:solidFill>
              </a:defRPr>
            </a:lvl3pPr>
            <a:lvl4pPr marL="342000" indent="-342000">
              <a:spcBef>
                <a:spcPts val="425"/>
              </a:spcBef>
              <a:buAutoNum type="arabicPlain" startAt="4"/>
              <a:defRPr sz="1600">
                <a:solidFill>
                  <a:schemeClr val="tx1"/>
                </a:solidFill>
              </a:defRPr>
            </a:lvl4pPr>
            <a:lvl5pPr marL="342000" indent="-342000">
              <a:spcBef>
                <a:spcPts val="425"/>
              </a:spcBef>
              <a:buNone/>
              <a:defRPr sz="1600">
                <a:solidFill>
                  <a:schemeClr val="tx1"/>
                </a:solidFill>
              </a:defRPr>
            </a:lvl5pPr>
            <a:lvl6pPr marL="342000" indent="-342000">
              <a:spcBef>
                <a:spcPts val="425"/>
              </a:spcBef>
              <a:buNone/>
              <a:defRPr sz="1600">
                <a:solidFill>
                  <a:schemeClr val="tx1"/>
                </a:solidFill>
              </a:defRPr>
            </a:lvl6pPr>
            <a:lvl7pPr marL="342000" indent="-342000">
              <a:spcBef>
                <a:spcPts val="425"/>
              </a:spcBef>
              <a:buNone/>
              <a:defRPr sz="1600">
                <a:solidFill>
                  <a:schemeClr val="tx1"/>
                </a:solidFill>
              </a:defRPr>
            </a:lvl7pPr>
            <a:lvl8pPr marL="342000" indent="-342000">
              <a:spcBef>
                <a:spcPts val="425"/>
              </a:spcBef>
              <a:buNone/>
              <a:defRPr sz="1600">
                <a:solidFill>
                  <a:schemeClr val="tx1"/>
                </a:solidFill>
              </a:defRPr>
            </a:lvl8pPr>
            <a:lvl9pPr marL="342000" indent="-342000">
              <a:spcBef>
                <a:spcPts val="425"/>
              </a:spcBef>
              <a:buNone/>
              <a:defRPr sz="16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5	Cinquième niveau</a:t>
            </a:r>
          </a:p>
          <a:p>
            <a:pPr lvl="5"/>
            <a:r>
              <a:rPr lang="en-US" dirty="0"/>
              <a:t>6	</a:t>
            </a:r>
            <a:r>
              <a:rPr lang="en-US" dirty="0" err="1"/>
              <a:t>Sixième</a:t>
            </a:r>
            <a:r>
              <a:rPr lang="en-US" dirty="0"/>
              <a:t> </a:t>
            </a:r>
            <a:r>
              <a:rPr lang="en-US" dirty="0" err="1"/>
              <a:t>niveau</a:t>
            </a:r>
            <a:endParaRPr lang="en-US" dirty="0"/>
          </a:p>
          <a:p>
            <a:pPr lvl="6"/>
            <a:r>
              <a:rPr lang="en-US" dirty="0"/>
              <a:t>7	</a:t>
            </a:r>
            <a:r>
              <a:rPr lang="en-US" dirty="0" err="1"/>
              <a:t>Septième</a:t>
            </a:r>
            <a:r>
              <a:rPr lang="en-US" dirty="0"/>
              <a:t> </a:t>
            </a:r>
            <a:r>
              <a:rPr lang="en-US" dirty="0" err="1"/>
              <a:t>niveau</a:t>
            </a:r>
            <a:endParaRPr lang="en-US" dirty="0"/>
          </a:p>
          <a:p>
            <a:pPr lvl="7"/>
            <a:r>
              <a:rPr lang="en-US" dirty="0"/>
              <a:t>8	</a:t>
            </a:r>
            <a:r>
              <a:rPr lang="en-US" dirty="0" err="1"/>
              <a:t>Huitième</a:t>
            </a:r>
            <a:r>
              <a:rPr lang="en-US" dirty="0"/>
              <a:t> </a:t>
            </a:r>
            <a:r>
              <a:rPr lang="en-US" dirty="0" err="1"/>
              <a:t>niveau</a:t>
            </a:r>
            <a:endParaRPr lang="en-US" dirty="0"/>
          </a:p>
          <a:p>
            <a:pPr lvl="8"/>
            <a:r>
              <a:rPr lang="en-US" dirty="0"/>
              <a:t>9	</a:t>
            </a:r>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222598909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1.	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A6B5AC00-1FBD-9045-98BB-F1A648E3DD07}"/>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4990872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us-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sous-section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9D1EBD54-7B71-C143-AF49-F44F062BB5DB}"/>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177004661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ous-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6" y="2060419"/>
            <a:ext cx="7548562" cy="1035070"/>
          </a:xfrm>
        </p:spPr>
        <p:txBody>
          <a:bodyPr anchor="ctr" anchorCtr="0"/>
          <a:lstStyle>
            <a:lvl1pPr marL="831600" indent="-831600">
              <a:defRPr sz="6000">
                <a:solidFill>
                  <a:schemeClr val="bg1"/>
                </a:solidFill>
              </a:defRPr>
            </a:lvl1pPr>
          </a:lstStyle>
          <a:p>
            <a:r>
              <a:rPr lang="fr-FR" dirty="0"/>
              <a:t>sous-section</a:t>
            </a:r>
            <a:endParaRPr lang="en-US" dirty="0"/>
          </a:p>
        </p:txBody>
      </p:sp>
      <p:sp>
        <p:nvSpPr>
          <p:cNvPr id="4" name="Date Placeholder 3"/>
          <p:cNvSpPr>
            <a:spLocks noGrp="1"/>
          </p:cNvSpPr>
          <p:nvPr>
            <p:ph type="dt" sz="half" idx="10"/>
          </p:nvPr>
        </p:nvSpPr>
        <p:spPr/>
        <p:txBody>
          <a:bodyPr/>
          <a:lstStyle/>
          <a:p>
            <a:r>
              <a:rPr lang="fr-CA"/>
              <a:t>29 / 06 / 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9" y="4767263"/>
            <a:ext cx="460800" cy="273844"/>
          </a:xfrm>
        </p:spPr>
        <p:txBody>
          <a:bodyPr/>
          <a:lstStyle>
            <a:lvl1pPr>
              <a:defRPr>
                <a:solidFill>
                  <a:schemeClr val="bg1"/>
                </a:solidFill>
              </a:defRPr>
            </a:lvl1pPr>
          </a:lstStyle>
          <a:p>
            <a:fld id="{D95EC823-2DF4-BC47-81C0-02EA41AB3E1B}" type="slidenum">
              <a:rPr lang="en-US" smtClean="0"/>
              <a:pPr/>
              <a:t>‹N°›</a:t>
            </a:fld>
            <a:endParaRPr lang="en-US" dirty="0"/>
          </a:p>
        </p:txBody>
      </p:sp>
      <p:pic>
        <p:nvPicPr>
          <p:cNvPr id="21" name="Image 20">
            <a:extLst>
              <a:ext uri="{FF2B5EF4-FFF2-40B4-BE49-F238E27FC236}">
                <a16:creationId xmlns:a16="http://schemas.microsoft.com/office/drawing/2014/main" id="{497F8A1E-409A-A647-B729-9B4F1E719EA4}"/>
              </a:ext>
            </a:extLst>
          </p:cNvPr>
          <p:cNvPicPr>
            <a:picLocks noChangeAspect="1"/>
          </p:cNvPicPr>
          <p:nvPr userDrawn="1"/>
        </p:nvPicPr>
        <p:blipFill>
          <a:blip r:embed="rId2"/>
          <a:stretch>
            <a:fillRect/>
          </a:stretch>
        </p:blipFill>
        <p:spPr>
          <a:xfrm>
            <a:off x="7599603" y="287296"/>
            <a:ext cx="1214294" cy="188952"/>
          </a:xfrm>
          <a:prstGeom prst="rect">
            <a:avLst/>
          </a:prstGeom>
        </p:spPr>
      </p:pic>
    </p:spTree>
    <p:extLst>
      <p:ext uri="{BB962C8B-B14F-4D97-AF65-F5344CB8AC3E}">
        <p14:creationId xmlns:p14="http://schemas.microsoft.com/office/powerpoint/2010/main" val="282095282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rase d’impa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274" y="1960380"/>
            <a:ext cx="7548563" cy="2458446"/>
          </a:xfrm>
        </p:spPr>
        <p:txBody>
          <a:bodyPr anchor="t" anchorCtr="0"/>
          <a:lstStyle>
            <a:lvl1pPr algn="l">
              <a:defRPr sz="6000">
                <a:solidFill>
                  <a:schemeClr val="accent1"/>
                </a:solidFill>
              </a:defRPr>
            </a:lvl1pPr>
          </a:lstStyle>
          <a:p>
            <a:r>
              <a:rPr lang="fr-FR" dirty="0"/>
              <a:t>Phrase d’impact en gros</a:t>
            </a:r>
            <a:endParaRPr lang="en-US" dirty="0"/>
          </a:p>
        </p:txBody>
      </p:sp>
      <p:sp>
        <p:nvSpPr>
          <p:cNvPr id="3" name="Subtitle 2"/>
          <p:cNvSpPr>
            <a:spLocks noGrp="1"/>
          </p:cNvSpPr>
          <p:nvPr>
            <p:ph type="subTitle" idx="1" hasCustomPrompt="1"/>
          </p:nvPr>
        </p:nvSpPr>
        <p:spPr>
          <a:xfrm>
            <a:off x="803276" y="1082332"/>
            <a:ext cx="7548562" cy="697230"/>
          </a:xfrm>
        </p:spPr>
        <p:txBody>
          <a:bodyPr anchor="b" anchorCtr="0"/>
          <a:lstStyle>
            <a:lvl1pPr marL="0" indent="0" algn="l">
              <a:buNone/>
              <a:defRPr sz="120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contexte</a:t>
            </a:r>
            <a:endParaRPr lang="en-US"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tx2"/>
                </a:solidFill>
              </a:defRPr>
            </a:lvl1pPr>
          </a:lstStyle>
          <a:p>
            <a:fld id="{D95EC823-2DF4-BC47-81C0-02EA41AB3E1B}" type="slidenum">
              <a:rPr lang="fr-CA" smtClean="0"/>
              <a:pPr/>
              <a:t>‹N°›</a:t>
            </a:fld>
            <a:endParaRPr lang="fr-CA" dirty="0"/>
          </a:p>
        </p:txBody>
      </p:sp>
      <p:sp>
        <p:nvSpPr>
          <p:cNvPr id="5" name="Espace réservé de la date 4">
            <a:extLst>
              <a:ext uri="{FF2B5EF4-FFF2-40B4-BE49-F238E27FC236}">
                <a16:creationId xmlns:a16="http://schemas.microsoft.com/office/drawing/2014/main" id="{B1E77369-6C5E-F94B-A193-666925DB770B}"/>
              </a:ext>
            </a:extLst>
          </p:cNvPr>
          <p:cNvSpPr>
            <a:spLocks noGrp="1"/>
          </p:cNvSpPr>
          <p:nvPr>
            <p:ph type="dt" sz="half" idx="16"/>
          </p:nvPr>
        </p:nvSpPr>
        <p:spPr/>
        <p:txBody>
          <a:bodyPr/>
          <a:lstStyle/>
          <a:p>
            <a:r>
              <a:rPr lang="fr-CA"/>
              <a:t>29 / 06 / 18</a:t>
            </a:r>
          </a:p>
        </p:txBody>
      </p:sp>
      <p:sp>
        <p:nvSpPr>
          <p:cNvPr id="6" name="Espace réservé du pied de page 5">
            <a:extLst>
              <a:ext uri="{FF2B5EF4-FFF2-40B4-BE49-F238E27FC236}">
                <a16:creationId xmlns:a16="http://schemas.microsoft.com/office/drawing/2014/main" id="{FCEB372B-2EF4-7549-A9BC-815499DEAEF2}"/>
              </a:ext>
            </a:extLst>
          </p:cNvPr>
          <p:cNvSpPr>
            <a:spLocks noGrp="1"/>
          </p:cNvSpPr>
          <p:nvPr>
            <p:ph type="ftr" sz="quarter" idx="17"/>
          </p:nvPr>
        </p:nvSpPr>
        <p:spPr/>
        <p:txBody>
          <a:bodyPr/>
          <a:lstStyle/>
          <a:p>
            <a:endParaRPr lang="fr-CA"/>
          </a:p>
        </p:txBody>
      </p:sp>
    </p:spTree>
    <p:extLst>
      <p:ext uri="{BB962C8B-B14F-4D97-AF65-F5344CB8AC3E}">
        <p14:creationId xmlns:p14="http://schemas.microsoft.com/office/powerpoint/2010/main" val="358605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texte intro">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anchor="b" anchorCtr="0"/>
          <a:lstStyle>
            <a:lvl1pPr>
              <a:defRPr sz="6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56166"/>
          </a:xfrm>
        </p:spPr>
        <p:txBody>
          <a:bodyPr/>
          <a:lstStyle>
            <a:lvl1pPr marL="0">
              <a:spcBef>
                <a:spcPts val="750"/>
              </a:spcBef>
              <a:buFontTx/>
              <a:buNone/>
              <a:defRPr sz="2800">
                <a:solidFill>
                  <a:schemeClr val="tx1"/>
                </a:solidFill>
              </a:defRPr>
            </a:lvl1pPr>
            <a:lvl2pPr marL="0">
              <a:spcBef>
                <a:spcPts val="750"/>
              </a:spcBef>
              <a:buFontTx/>
              <a:buNone/>
              <a:defRPr sz="2800">
                <a:solidFill>
                  <a:schemeClr val="tx1"/>
                </a:solidFill>
              </a:defRPr>
            </a:lvl2pPr>
            <a:lvl3pPr marL="0" indent="0">
              <a:spcBef>
                <a:spcPts val="750"/>
              </a:spcBef>
              <a:buFontTx/>
              <a:buNone/>
              <a:defRPr sz="2800">
                <a:solidFill>
                  <a:schemeClr val="tx1"/>
                </a:solidFill>
              </a:defRPr>
            </a:lvl3pPr>
            <a:lvl4pPr marL="0">
              <a:spcBef>
                <a:spcPts val="750"/>
              </a:spcBef>
              <a:buFontTx/>
              <a:buNone/>
              <a:defRPr sz="2800">
                <a:solidFill>
                  <a:schemeClr val="tx1"/>
                </a:solidFill>
              </a:defRPr>
            </a:lvl4pPr>
            <a:lvl5pPr marL="0" indent="0">
              <a:spcBef>
                <a:spcPts val="750"/>
              </a:spcBef>
              <a:buFontTx/>
              <a:buNone/>
              <a:defRPr sz="2800">
                <a:solidFill>
                  <a:schemeClr val="tx1"/>
                </a:solidFill>
              </a:defRPr>
            </a:lvl5pPr>
            <a:lvl6pPr marL="0" indent="0">
              <a:spcBef>
                <a:spcPts val="750"/>
              </a:spcBef>
              <a:buFontTx/>
              <a:buNone/>
              <a:defRPr sz="2800">
                <a:solidFill>
                  <a:schemeClr val="tx1"/>
                </a:solidFill>
              </a:defRPr>
            </a:lvl6pPr>
            <a:lvl7pPr marL="0" indent="0">
              <a:spcBef>
                <a:spcPts val="750"/>
              </a:spcBef>
              <a:buFontTx/>
              <a:buNone/>
              <a:defRPr sz="2800">
                <a:solidFill>
                  <a:schemeClr val="tx1"/>
                </a:solidFill>
              </a:defRPr>
            </a:lvl7pPr>
            <a:lvl8pPr marL="0" indent="0">
              <a:spcBef>
                <a:spcPts val="750"/>
              </a:spcBef>
              <a:buFontTx/>
              <a:buNone/>
              <a:defRPr sz="2800">
                <a:solidFill>
                  <a:schemeClr val="tx1"/>
                </a:solidFill>
              </a:defRPr>
            </a:lvl8pPr>
            <a:lvl9pPr marL="0" indent="0">
              <a:spcBef>
                <a:spcPts val="750"/>
              </a:spcBef>
              <a:buFontTx/>
              <a:buNone/>
              <a:defRPr sz="28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1644676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bIns="57600" anchor="b" anchorCtr="0"/>
          <a:lstStyle>
            <a:lvl1pPr>
              <a:defRPr sz="4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49878"/>
          </a:xfrm>
        </p:spPr>
        <p:txBody>
          <a:bodyPr tIns="108000"/>
          <a:lstStyle>
            <a:lvl1pPr>
              <a:defRPr/>
            </a:lvl1pPr>
            <a:lvl2pPr marL="0" indent="0">
              <a:defRPr sz="1600"/>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3495378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sous-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p:nvPr>
        </p:nvSpPr>
        <p:spPr>
          <a:xfrm>
            <a:off x="803275" y="1652104"/>
            <a:ext cx="7548561"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11" name="Espace réservé du contenu 10">
            <a:extLst>
              <a:ext uri="{FF2B5EF4-FFF2-40B4-BE49-F238E27FC236}">
                <a16:creationId xmlns:a16="http://schemas.microsoft.com/office/drawing/2014/main" id="{F3BC1147-6CC3-7F46-8527-4558B2F97C53}"/>
              </a:ext>
            </a:extLst>
          </p:cNvPr>
          <p:cNvSpPr>
            <a:spLocks noGrp="1"/>
          </p:cNvSpPr>
          <p:nvPr>
            <p:ph sz="quarter" idx="14"/>
          </p:nvPr>
        </p:nvSpPr>
        <p:spPr>
          <a:xfrm>
            <a:off x="803276" y="1983410"/>
            <a:ext cx="8008938" cy="264256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294210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titre, sous-titre et text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B06608FE-84F6-524D-9178-82F67EBCA7DF}"/>
              </a:ext>
            </a:extLst>
          </p:cNvPr>
          <p:cNvSpPr>
            <a:spLocks noGrp="1"/>
          </p:cNvSpPr>
          <p:nvPr>
            <p:ph type="pic" sz="quarter" idx="14"/>
          </p:nvPr>
        </p:nvSpPr>
        <p:spPr>
          <a:xfrm>
            <a:off x="0" y="0"/>
            <a:ext cx="4395304" cy="5143500"/>
          </a:xfrm>
          <a:solidFill>
            <a:schemeClr val="bg1">
              <a:lumMod val="95000"/>
            </a:schemeClr>
          </a:solidFill>
        </p:spPr>
        <p:txBody>
          <a:bodyPr/>
          <a:lstStyle/>
          <a:p>
            <a:endParaRPr lang="fr-CA"/>
          </a:p>
        </p:txBody>
      </p:sp>
      <p:sp>
        <p:nvSpPr>
          <p:cNvPr id="2" name="Title 1"/>
          <p:cNvSpPr>
            <a:spLocks noGrp="1"/>
          </p:cNvSpPr>
          <p:nvPr>
            <p:ph type="title"/>
          </p:nvPr>
        </p:nvSpPr>
        <p:spPr>
          <a:xfrm>
            <a:off x="4973983" y="984186"/>
            <a:ext cx="3377855"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hasCustomPrompt="1"/>
          </p:nvPr>
        </p:nvSpPr>
        <p:spPr>
          <a:xfrm>
            <a:off x="4973983" y="1996660"/>
            <a:ext cx="3377853"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sous-titres du masque</a:t>
            </a:r>
            <a:endParaRPr lang="en-US" dirty="0"/>
          </a:p>
        </p:txBody>
      </p:sp>
      <p:sp>
        <p:nvSpPr>
          <p:cNvPr id="13" name="Espace réservé du texte 12">
            <a:extLst>
              <a:ext uri="{FF2B5EF4-FFF2-40B4-BE49-F238E27FC236}">
                <a16:creationId xmlns:a16="http://schemas.microsoft.com/office/drawing/2014/main" id="{87036021-3FC6-0C45-A25B-F0E11C0E639E}"/>
              </a:ext>
            </a:extLst>
          </p:cNvPr>
          <p:cNvSpPr>
            <a:spLocks noGrp="1"/>
          </p:cNvSpPr>
          <p:nvPr>
            <p:ph type="body" sz="quarter" idx="15"/>
          </p:nvPr>
        </p:nvSpPr>
        <p:spPr>
          <a:xfrm>
            <a:off x="4973983" y="2327965"/>
            <a:ext cx="3838230" cy="264246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936616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17500" y="1923679"/>
            <a:ext cx="8628986" cy="1503362"/>
          </a:xfrm>
        </p:spPr>
        <p:txBody>
          <a:bodyPr>
            <a:normAutofit/>
          </a:bodyPr>
          <a:lstStyle>
            <a:lvl1pPr algn="r">
              <a:defRPr sz="4400"/>
            </a:lvl1pPr>
          </a:lstStyle>
          <a:p>
            <a:r>
              <a:rPr lang="fr-CA" dirty="0"/>
              <a:t>Cliquez et modifiez le titre</a:t>
            </a:r>
            <a:endParaRPr lang="fr-FR" dirty="0"/>
          </a:p>
        </p:txBody>
      </p:sp>
      <p:pic>
        <p:nvPicPr>
          <p:cNvPr id="5" name="Image 4">
            <a:extLst>
              <a:ext uri="{FF2B5EF4-FFF2-40B4-BE49-F238E27FC236}">
                <a16:creationId xmlns:a16="http://schemas.microsoft.com/office/drawing/2014/main" id="{D39A66FD-3994-49D8-8B78-F90E86EB8B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500" y="249492"/>
            <a:ext cx="3969344" cy="702078"/>
          </a:xfrm>
          <a:prstGeom prst="rect">
            <a:avLst/>
          </a:prstGeom>
        </p:spPr>
      </p:pic>
    </p:spTree>
    <p:extLst>
      <p:ext uri="{BB962C8B-B14F-4D97-AF65-F5344CB8AC3E}">
        <p14:creationId xmlns:p14="http://schemas.microsoft.com/office/powerpoint/2010/main" val="1146368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bg1"/>
        </a:solid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p:nvPr>
        </p:nvSpPr>
        <p:spPr>
          <a:xfrm>
            <a:off x="0" y="0"/>
            <a:ext cx="9144000" cy="5143500"/>
          </a:xfrm>
          <a:solidFill>
            <a:schemeClr val="bg1">
              <a:lumMod val="85000"/>
            </a:schemeClr>
          </a:solidFill>
        </p:spPr>
        <p:txBody>
          <a:bodyPr/>
          <a:lstStyle/>
          <a:p>
            <a:r>
              <a:rPr lang="fr-CA"/>
              <a:t>Faire glisser l'image vers l'espace réservé ou cliquer sur l'icône pour l'ajouter</a:t>
            </a:r>
            <a:endParaRPr lang="fr-FR" dirty="0"/>
          </a:p>
        </p:txBody>
      </p:sp>
      <p:sp>
        <p:nvSpPr>
          <p:cNvPr id="2" name="Titre 1"/>
          <p:cNvSpPr>
            <a:spLocks noGrp="1"/>
          </p:cNvSpPr>
          <p:nvPr>
            <p:ph type="ctrTitle"/>
          </p:nvPr>
        </p:nvSpPr>
        <p:spPr>
          <a:xfrm>
            <a:off x="317500" y="203201"/>
            <a:ext cx="8407400" cy="1479550"/>
          </a:xfrm>
        </p:spPr>
        <p:txBody>
          <a:bodyPr anchor="t">
            <a:normAutofit/>
          </a:bodyPr>
          <a:lstStyle>
            <a:lvl1pPr>
              <a:defRPr sz="4400">
                <a:solidFill>
                  <a:srgbClr val="FFFFFF"/>
                </a:solidFill>
              </a:defRPr>
            </a:lvl1pPr>
          </a:lstStyle>
          <a:p>
            <a:r>
              <a:rPr lang="fr-CA"/>
              <a:t>Cliquez et modifiez le titre</a:t>
            </a:r>
            <a:endParaRPr lang="fr-FR" dirty="0"/>
          </a:p>
        </p:txBody>
      </p:sp>
      <p:sp>
        <p:nvSpPr>
          <p:cNvPr id="8" name="Espace réservé du texte 2"/>
          <p:cNvSpPr>
            <a:spLocks noGrp="1"/>
          </p:cNvSpPr>
          <p:nvPr>
            <p:ph type="body" idx="1"/>
          </p:nvPr>
        </p:nvSpPr>
        <p:spPr>
          <a:xfrm>
            <a:off x="361950" y="2222500"/>
            <a:ext cx="7905750" cy="2806700"/>
          </a:xfrm>
        </p:spPr>
        <p:txBody>
          <a:bodyPr anchor="t">
            <a:normAutofit/>
          </a:bodyPr>
          <a:lstStyle>
            <a:lvl1pPr marL="177796" indent="-177796">
              <a:buSzPct val="85000"/>
              <a:buFont typeface="Arial"/>
              <a:buChar char="•"/>
              <a:defRPr sz="1600" b="0" cap="none" spc="100">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CA"/>
              <a:t>Cliquez pour modifier les styles du texte du masque</a:t>
            </a:r>
          </a:p>
        </p:txBody>
      </p:sp>
    </p:spTree>
    <p:extLst>
      <p:ext uri="{BB962C8B-B14F-4D97-AF65-F5344CB8AC3E}">
        <p14:creationId xmlns:p14="http://schemas.microsoft.com/office/powerpoint/2010/main" val="1255487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apositive de section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06400" y="628651"/>
            <a:ext cx="6048000" cy="2292350"/>
          </a:xfrm>
        </p:spPr>
        <p:txBody>
          <a:bodyPr anchor="t">
            <a:normAutofit/>
          </a:bodyPr>
          <a:lstStyle>
            <a:lvl1pPr>
              <a:defRPr sz="4400">
                <a:solidFill>
                  <a:schemeClr val="bg1"/>
                </a:solidFill>
              </a:defRPr>
            </a:lvl1pPr>
          </a:lstStyle>
          <a:p>
            <a:r>
              <a:rPr lang="fr-CA"/>
              <a:t>Cliquez et modifiez le titre</a:t>
            </a:r>
            <a:endParaRPr lang="fr-FR"/>
          </a:p>
        </p:txBody>
      </p:sp>
      <p:sp>
        <p:nvSpPr>
          <p:cNvPr id="4" name="Espace réservé du texte 2"/>
          <p:cNvSpPr>
            <a:spLocks noGrp="1"/>
          </p:cNvSpPr>
          <p:nvPr>
            <p:ph type="body" idx="1"/>
          </p:nvPr>
        </p:nvSpPr>
        <p:spPr>
          <a:xfrm>
            <a:off x="374650" y="135338"/>
            <a:ext cx="7637462" cy="480615"/>
          </a:xfrm>
        </p:spPr>
        <p:txBody>
          <a:bodyPr anchor="b">
            <a:normAutofit/>
          </a:bodyPr>
          <a:lstStyle>
            <a:lvl1pPr marL="0" indent="0">
              <a:buNone/>
              <a:defRPr sz="1600" b="0" cap="none">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CA"/>
              <a:t>Cliquez pour modifier les styles du texte du masque</a:t>
            </a:r>
          </a:p>
        </p:txBody>
      </p:sp>
    </p:spTree>
    <p:extLst>
      <p:ext uri="{BB962C8B-B14F-4D97-AF65-F5344CB8AC3E}">
        <p14:creationId xmlns:p14="http://schemas.microsoft.com/office/powerpoint/2010/main" val="709651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apositive de sec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06400" y="628651"/>
            <a:ext cx="6048000" cy="2292350"/>
          </a:xfrm>
        </p:spPr>
        <p:txBody>
          <a:bodyPr anchor="t">
            <a:normAutofit/>
          </a:bodyPr>
          <a:lstStyle>
            <a:lvl1pPr>
              <a:defRPr sz="4400">
                <a:solidFill>
                  <a:schemeClr val="bg1"/>
                </a:solidFill>
              </a:defRPr>
            </a:lvl1pPr>
          </a:lstStyle>
          <a:p>
            <a:r>
              <a:rPr lang="fr-CA"/>
              <a:t>Cliquez et modifiez le titre</a:t>
            </a:r>
            <a:endParaRPr lang="fr-FR"/>
          </a:p>
        </p:txBody>
      </p:sp>
      <p:sp>
        <p:nvSpPr>
          <p:cNvPr id="4" name="Espace réservé du texte 2"/>
          <p:cNvSpPr>
            <a:spLocks noGrp="1"/>
          </p:cNvSpPr>
          <p:nvPr>
            <p:ph type="body" idx="1"/>
          </p:nvPr>
        </p:nvSpPr>
        <p:spPr>
          <a:xfrm>
            <a:off x="374650" y="135338"/>
            <a:ext cx="7637462" cy="480615"/>
          </a:xfrm>
        </p:spPr>
        <p:txBody>
          <a:bodyPr anchor="b">
            <a:normAutofit/>
          </a:bodyPr>
          <a:lstStyle>
            <a:lvl1pPr marL="0" indent="0">
              <a:buNone/>
              <a:defRPr sz="1600" b="0" cap="none">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CA"/>
              <a:t>Cliquez pour modifier les styles du texte du masque</a:t>
            </a:r>
          </a:p>
        </p:txBody>
      </p:sp>
    </p:spTree>
    <p:extLst>
      <p:ext uri="{BB962C8B-B14F-4D97-AF65-F5344CB8AC3E}">
        <p14:creationId xmlns:p14="http://schemas.microsoft.com/office/powerpoint/2010/main" val="44037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rase d’impa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274" y="1960380"/>
            <a:ext cx="7548563" cy="2458446"/>
          </a:xfrm>
        </p:spPr>
        <p:txBody>
          <a:bodyPr anchor="t" anchorCtr="0"/>
          <a:lstStyle>
            <a:lvl1pPr algn="l">
              <a:defRPr sz="6000">
                <a:solidFill>
                  <a:schemeClr val="accent1"/>
                </a:solidFill>
              </a:defRPr>
            </a:lvl1pPr>
          </a:lstStyle>
          <a:p>
            <a:r>
              <a:rPr lang="fr-FR" dirty="0"/>
              <a:t>Phrase d’impact en gros</a:t>
            </a:r>
            <a:endParaRPr lang="en-US" dirty="0"/>
          </a:p>
        </p:txBody>
      </p:sp>
      <p:sp>
        <p:nvSpPr>
          <p:cNvPr id="3" name="Subtitle 2"/>
          <p:cNvSpPr>
            <a:spLocks noGrp="1"/>
          </p:cNvSpPr>
          <p:nvPr>
            <p:ph type="subTitle" idx="1" hasCustomPrompt="1"/>
          </p:nvPr>
        </p:nvSpPr>
        <p:spPr>
          <a:xfrm>
            <a:off x="803276" y="1082332"/>
            <a:ext cx="7548562" cy="697230"/>
          </a:xfrm>
        </p:spPr>
        <p:txBody>
          <a:bodyPr anchor="b" anchorCtr="0"/>
          <a:lstStyle>
            <a:lvl1pPr marL="0" indent="0" algn="l">
              <a:buNone/>
              <a:defRPr sz="120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contexte</a:t>
            </a:r>
            <a:endParaRPr lang="en-US" dirty="0"/>
          </a:p>
        </p:txBody>
      </p:sp>
      <p:sp>
        <p:nvSpPr>
          <p:cNvPr id="16" name="Espace réservé du numéro de diapositive 15">
            <a:extLst>
              <a:ext uri="{FF2B5EF4-FFF2-40B4-BE49-F238E27FC236}">
                <a16:creationId xmlns:a16="http://schemas.microsoft.com/office/drawing/2014/main" id="{C23B2EE0-AF46-DB4A-9C0C-7CED1129FE90}"/>
              </a:ext>
            </a:extLst>
          </p:cNvPr>
          <p:cNvSpPr>
            <a:spLocks noGrp="1"/>
          </p:cNvSpPr>
          <p:nvPr>
            <p:ph type="sldNum" sz="quarter" idx="15"/>
          </p:nvPr>
        </p:nvSpPr>
        <p:spPr>
          <a:xfrm>
            <a:off x="8351836" y="4767263"/>
            <a:ext cx="460800" cy="273844"/>
          </a:xfrm>
        </p:spPr>
        <p:txBody>
          <a:bodyPr/>
          <a:lstStyle>
            <a:lvl1pPr>
              <a:defRPr>
                <a:solidFill>
                  <a:schemeClr val="tx2"/>
                </a:solidFill>
              </a:defRPr>
            </a:lvl1pPr>
          </a:lstStyle>
          <a:p>
            <a:fld id="{D95EC823-2DF4-BC47-81C0-02EA41AB3E1B}" type="slidenum">
              <a:rPr lang="fr-CA" smtClean="0"/>
              <a:pPr/>
              <a:t>‹N°›</a:t>
            </a:fld>
            <a:endParaRPr lang="fr-CA" dirty="0"/>
          </a:p>
        </p:txBody>
      </p:sp>
      <p:sp>
        <p:nvSpPr>
          <p:cNvPr id="5" name="Espace réservé de la date 4">
            <a:extLst>
              <a:ext uri="{FF2B5EF4-FFF2-40B4-BE49-F238E27FC236}">
                <a16:creationId xmlns:a16="http://schemas.microsoft.com/office/drawing/2014/main" id="{B1E77369-6C5E-F94B-A193-666925DB770B}"/>
              </a:ext>
            </a:extLst>
          </p:cNvPr>
          <p:cNvSpPr>
            <a:spLocks noGrp="1"/>
          </p:cNvSpPr>
          <p:nvPr>
            <p:ph type="dt" sz="half" idx="16"/>
          </p:nvPr>
        </p:nvSpPr>
        <p:spPr/>
        <p:txBody>
          <a:bodyPr/>
          <a:lstStyle/>
          <a:p>
            <a:r>
              <a:rPr lang="fr-CA"/>
              <a:t>29 / 06 / 18</a:t>
            </a:r>
          </a:p>
        </p:txBody>
      </p:sp>
      <p:sp>
        <p:nvSpPr>
          <p:cNvPr id="6" name="Espace réservé du pied de page 5">
            <a:extLst>
              <a:ext uri="{FF2B5EF4-FFF2-40B4-BE49-F238E27FC236}">
                <a16:creationId xmlns:a16="http://schemas.microsoft.com/office/drawing/2014/main" id="{FCEB372B-2EF4-7549-A9BC-815499DEAEF2}"/>
              </a:ext>
            </a:extLst>
          </p:cNvPr>
          <p:cNvSpPr>
            <a:spLocks noGrp="1"/>
          </p:cNvSpPr>
          <p:nvPr>
            <p:ph type="ftr" sz="quarter" idx="17"/>
          </p:nvPr>
        </p:nvSpPr>
        <p:spPr/>
        <p:txBody>
          <a:bodyPr/>
          <a:lstStyle/>
          <a:p>
            <a:endParaRPr lang="fr-CA"/>
          </a:p>
        </p:txBody>
      </p:sp>
    </p:spTree>
    <p:extLst>
      <p:ext uri="{BB962C8B-B14F-4D97-AF65-F5344CB8AC3E}">
        <p14:creationId xmlns:p14="http://schemas.microsoft.com/office/powerpoint/2010/main" val="4263856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apositive de sec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06400" y="628651"/>
            <a:ext cx="6048000" cy="2292350"/>
          </a:xfrm>
        </p:spPr>
        <p:txBody>
          <a:bodyPr anchor="t">
            <a:normAutofit/>
          </a:bodyPr>
          <a:lstStyle>
            <a:lvl1pPr>
              <a:defRPr sz="4400">
                <a:solidFill>
                  <a:schemeClr val="bg1"/>
                </a:solidFill>
              </a:defRPr>
            </a:lvl1pPr>
          </a:lstStyle>
          <a:p>
            <a:r>
              <a:rPr lang="fr-CA"/>
              <a:t>Cliquez et modifiez le titre</a:t>
            </a:r>
            <a:endParaRPr lang="fr-FR" dirty="0"/>
          </a:p>
        </p:txBody>
      </p:sp>
      <p:sp>
        <p:nvSpPr>
          <p:cNvPr id="4" name="Espace réservé du texte 2"/>
          <p:cNvSpPr>
            <a:spLocks noGrp="1"/>
          </p:cNvSpPr>
          <p:nvPr>
            <p:ph type="body" idx="1"/>
          </p:nvPr>
        </p:nvSpPr>
        <p:spPr>
          <a:xfrm>
            <a:off x="374650" y="135338"/>
            <a:ext cx="7637462" cy="480615"/>
          </a:xfrm>
        </p:spPr>
        <p:txBody>
          <a:bodyPr anchor="b">
            <a:normAutofit/>
          </a:bodyPr>
          <a:lstStyle>
            <a:lvl1pPr marL="0" indent="0">
              <a:buNone/>
              <a:defRPr sz="1600" b="0" cap="none">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CA"/>
              <a:t>Cliquez pour modifier les styles du texte du masque</a:t>
            </a:r>
          </a:p>
        </p:txBody>
      </p:sp>
    </p:spTree>
    <p:extLst>
      <p:ext uri="{BB962C8B-B14F-4D97-AF65-F5344CB8AC3E}">
        <p14:creationId xmlns:p14="http://schemas.microsoft.com/office/powerpoint/2010/main" val="2383856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6" name="Espace réservé du numéro de diapositive 5"/>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t>‹N°›</a:t>
            </a:fld>
            <a:endParaRPr lang="fr-FR"/>
          </a:p>
        </p:txBody>
      </p:sp>
    </p:spTree>
    <p:extLst>
      <p:ext uri="{BB962C8B-B14F-4D97-AF65-F5344CB8AC3E}">
        <p14:creationId xmlns:p14="http://schemas.microsoft.com/office/powerpoint/2010/main" val="3315931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324000" y="874802"/>
            <a:ext cx="4171800" cy="3659187"/>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4" name="Espace réservé du contenu 3"/>
          <p:cNvSpPr>
            <a:spLocks noGrp="1"/>
          </p:cNvSpPr>
          <p:nvPr>
            <p:ph sz="half" idx="2"/>
          </p:nvPr>
        </p:nvSpPr>
        <p:spPr>
          <a:xfrm>
            <a:off x="4648205" y="900115"/>
            <a:ext cx="4204071" cy="3659186"/>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7" name="Espace réservé du numéro de diapositive 6"/>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t>‹N°›</a:t>
            </a:fld>
            <a:endParaRPr lang="fr-FR"/>
          </a:p>
        </p:txBody>
      </p:sp>
    </p:spTree>
    <p:extLst>
      <p:ext uri="{BB962C8B-B14F-4D97-AF65-F5344CB8AC3E}">
        <p14:creationId xmlns:p14="http://schemas.microsoft.com/office/powerpoint/2010/main" val="2177700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droite + contenu">
    <p:spTree>
      <p:nvGrpSpPr>
        <p:cNvPr id="1" name=""/>
        <p:cNvGrpSpPr/>
        <p:nvPr/>
      </p:nvGrpSpPr>
      <p:grpSpPr>
        <a:xfrm>
          <a:off x="0" y="0"/>
          <a:ext cx="0" cy="0"/>
          <a:chOff x="0" y="0"/>
          <a:chExt cx="0" cy="0"/>
        </a:xfrm>
      </p:grpSpPr>
      <p:sp>
        <p:nvSpPr>
          <p:cNvPr id="2" name="Titre 1"/>
          <p:cNvSpPr>
            <a:spLocks noGrp="1"/>
          </p:cNvSpPr>
          <p:nvPr>
            <p:ph type="title"/>
          </p:nvPr>
        </p:nvSpPr>
        <p:spPr>
          <a:xfrm>
            <a:off x="324008" y="180003"/>
            <a:ext cx="4178147" cy="662351"/>
          </a:xfrm>
        </p:spPr>
        <p:txBody>
          <a:bodyPr/>
          <a:lstStyle/>
          <a:p>
            <a:r>
              <a:rPr lang="fr-CA"/>
              <a:t>Cliquez et modifiez le titre</a:t>
            </a:r>
            <a:endParaRPr lang="fr-FR"/>
          </a:p>
        </p:txBody>
      </p:sp>
      <p:sp>
        <p:nvSpPr>
          <p:cNvPr id="3" name="Espace réservé du contenu 2"/>
          <p:cNvSpPr>
            <a:spLocks noGrp="1"/>
          </p:cNvSpPr>
          <p:nvPr>
            <p:ph sz="half" idx="1"/>
          </p:nvPr>
        </p:nvSpPr>
        <p:spPr>
          <a:xfrm>
            <a:off x="324000" y="874802"/>
            <a:ext cx="4171800" cy="3659187"/>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8" name="Espace réservé pour une image  4"/>
          <p:cNvSpPr>
            <a:spLocks noGrp="1"/>
          </p:cNvSpPr>
          <p:nvPr>
            <p:ph type="pic" sz="quarter" idx="10"/>
          </p:nvPr>
        </p:nvSpPr>
        <p:spPr>
          <a:xfrm>
            <a:off x="4572005" y="0"/>
            <a:ext cx="4571999" cy="5143500"/>
          </a:xfrm>
          <a:solidFill>
            <a:schemeClr val="bg1">
              <a:lumMod val="85000"/>
            </a:schemeClr>
          </a:solidFill>
        </p:spPr>
        <p:txBody>
          <a:bodyPr/>
          <a:lstStyle/>
          <a:p>
            <a:r>
              <a:rPr lang="fr-CA"/>
              <a:t>Faire glisser l'image vers l'espace réservé ou cliquer sur l'icône pour l'ajouter</a:t>
            </a:r>
            <a:endParaRPr lang="fr-FR" dirty="0"/>
          </a:p>
        </p:txBody>
      </p:sp>
    </p:spTree>
    <p:extLst>
      <p:ext uri="{BB962C8B-B14F-4D97-AF65-F5344CB8AC3E}">
        <p14:creationId xmlns:p14="http://schemas.microsoft.com/office/powerpoint/2010/main" val="4039304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droite sans contenu">
    <p:spTree>
      <p:nvGrpSpPr>
        <p:cNvPr id="1" name=""/>
        <p:cNvGrpSpPr/>
        <p:nvPr/>
      </p:nvGrpSpPr>
      <p:grpSpPr>
        <a:xfrm>
          <a:off x="0" y="0"/>
          <a:ext cx="0" cy="0"/>
          <a:chOff x="0" y="0"/>
          <a:chExt cx="0" cy="0"/>
        </a:xfrm>
      </p:grpSpPr>
      <p:sp>
        <p:nvSpPr>
          <p:cNvPr id="8" name="Espace réservé pour une image  4"/>
          <p:cNvSpPr>
            <a:spLocks noGrp="1"/>
          </p:cNvSpPr>
          <p:nvPr>
            <p:ph type="pic" sz="quarter" idx="10"/>
          </p:nvPr>
        </p:nvSpPr>
        <p:spPr>
          <a:xfrm>
            <a:off x="4572005" y="0"/>
            <a:ext cx="4571999" cy="5143500"/>
          </a:xfrm>
          <a:solidFill>
            <a:schemeClr val="bg1">
              <a:lumMod val="85000"/>
            </a:schemeClr>
          </a:solidFill>
        </p:spPr>
        <p:txBody>
          <a:bodyPr/>
          <a:lstStyle/>
          <a:p>
            <a:r>
              <a:rPr lang="fr-CA"/>
              <a:t>Faire glisser l'image vers l'espace réservé ou cliquer sur l'icône pour l'ajouter</a:t>
            </a:r>
            <a:endParaRPr lang="fr-FR" dirty="0"/>
          </a:p>
        </p:txBody>
      </p:sp>
    </p:spTree>
    <p:extLst>
      <p:ext uri="{BB962C8B-B14F-4D97-AF65-F5344CB8AC3E}">
        <p14:creationId xmlns:p14="http://schemas.microsoft.com/office/powerpoint/2010/main" val="327673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gauche + contenu">
    <p:spTree>
      <p:nvGrpSpPr>
        <p:cNvPr id="1" name=""/>
        <p:cNvGrpSpPr/>
        <p:nvPr/>
      </p:nvGrpSpPr>
      <p:grpSpPr>
        <a:xfrm>
          <a:off x="0" y="0"/>
          <a:ext cx="0" cy="0"/>
          <a:chOff x="0" y="0"/>
          <a:chExt cx="0" cy="0"/>
        </a:xfrm>
      </p:grpSpPr>
      <p:sp>
        <p:nvSpPr>
          <p:cNvPr id="2" name="Titre 1"/>
          <p:cNvSpPr>
            <a:spLocks noGrp="1"/>
          </p:cNvSpPr>
          <p:nvPr>
            <p:ph type="title"/>
          </p:nvPr>
        </p:nvSpPr>
        <p:spPr>
          <a:xfrm>
            <a:off x="4648202" y="180003"/>
            <a:ext cx="4204072" cy="662351"/>
          </a:xfrm>
        </p:spPr>
        <p:txBody>
          <a:bodyPr/>
          <a:lstStyle/>
          <a:p>
            <a:r>
              <a:rPr lang="fr-CA"/>
              <a:t>Cliquez et modifiez le titre</a:t>
            </a:r>
            <a:endParaRPr lang="fr-FR"/>
          </a:p>
        </p:txBody>
      </p:sp>
      <p:sp>
        <p:nvSpPr>
          <p:cNvPr id="4" name="Espace réservé du contenu 3"/>
          <p:cNvSpPr>
            <a:spLocks noGrp="1"/>
          </p:cNvSpPr>
          <p:nvPr>
            <p:ph sz="half" idx="2"/>
          </p:nvPr>
        </p:nvSpPr>
        <p:spPr>
          <a:xfrm>
            <a:off x="4648205" y="900115"/>
            <a:ext cx="4204071" cy="3659186"/>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7" name="Espace réservé du numéro de diapositive 6"/>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t>‹N°›</a:t>
            </a:fld>
            <a:endParaRPr lang="fr-FR"/>
          </a:p>
        </p:txBody>
      </p:sp>
      <p:sp>
        <p:nvSpPr>
          <p:cNvPr id="6" name="Espace réservé pour une image  4"/>
          <p:cNvSpPr>
            <a:spLocks noGrp="1"/>
          </p:cNvSpPr>
          <p:nvPr>
            <p:ph type="pic" sz="quarter" idx="10"/>
          </p:nvPr>
        </p:nvSpPr>
        <p:spPr>
          <a:xfrm>
            <a:off x="5" y="0"/>
            <a:ext cx="4571999" cy="5143500"/>
          </a:xfrm>
          <a:solidFill>
            <a:schemeClr val="bg1">
              <a:lumMod val="85000"/>
            </a:schemeClr>
          </a:solidFill>
        </p:spPr>
        <p:txBody>
          <a:bodyPr/>
          <a:lstStyle/>
          <a:p>
            <a:r>
              <a:rPr lang="fr-CA"/>
              <a:t>Faire glisser l'image vers l'espace réservé ou cliquer sur l'icône pour l'ajouter</a:t>
            </a:r>
            <a:endParaRPr lang="fr-FR" dirty="0"/>
          </a:p>
        </p:txBody>
      </p:sp>
    </p:spTree>
    <p:extLst>
      <p:ext uri="{BB962C8B-B14F-4D97-AF65-F5344CB8AC3E}">
        <p14:creationId xmlns:p14="http://schemas.microsoft.com/office/powerpoint/2010/main" val="2831286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gauche sans contenu">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t>‹N°›</a:t>
            </a:fld>
            <a:endParaRPr lang="fr-FR"/>
          </a:p>
        </p:txBody>
      </p:sp>
      <p:sp>
        <p:nvSpPr>
          <p:cNvPr id="6" name="Espace réservé pour une image  4"/>
          <p:cNvSpPr>
            <a:spLocks noGrp="1"/>
          </p:cNvSpPr>
          <p:nvPr>
            <p:ph type="pic" sz="quarter" idx="10"/>
          </p:nvPr>
        </p:nvSpPr>
        <p:spPr>
          <a:xfrm>
            <a:off x="5" y="0"/>
            <a:ext cx="4571999" cy="5143500"/>
          </a:xfrm>
          <a:solidFill>
            <a:schemeClr val="bg1">
              <a:lumMod val="85000"/>
            </a:schemeClr>
          </a:solidFill>
        </p:spPr>
        <p:txBody>
          <a:bodyPr/>
          <a:lstStyle/>
          <a:p>
            <a:r>
              <a:rPr lang="fr-CA"/>
              <a:t>Faire glisser l'image vers l'espace réservé ou cliquer sur l'icône pour l'ajouter</a:t>
            </a:r>
            <a:endParaRPr lang="fr-FR" dirty="0"/>
          </a:p>
        </p:txBody>
      </p:sp>
    </p:spTree>
    <p:extLst>
      <p:ext uri="{BB962C8B-B14F-4D97-AF65-F5344CB8AC3E}">
        <p14:creationId xmlns:p14="http://schemas.microsoft.com/office/powerpoint/2010/main" val="3332220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mages multiples +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48202" y="180003"/>
            <a:ext cx="4204072" cy="662351"/>
          </a:xfrm>
        </p:spPr>
        <p:txBody>
          <a:bodyPr/>
          <a:lstStyle/>
          <a:p>
            <a:r>
              <a:rPr lang="fr-CA"/>
              <a:t>Cliquez et modifiez le titre</a:t>
            </a:r>
            <a:endParaRPr lang="fr-FR"/>
          </a:p>
        </p:txBody>
      </p:sp>
      <p:sp>
        <p:nvSpPr>
          <p:cNvPr id="4" name="Espace réservé du contenu 3"/>
          <p:cNvSpPr>
            <a:spLocks noGrp="1"/>
          </p:cNvSpPr>
          <p:nvPr>
            <p:ph sz="half" idx="2"/>
          </p:nvPr>
        </p:nvSpPr>
        <p:spPr>
          <a:xfrm>
            <a:off x="4648205" y="900115"/>
            <a:ext cx="4204071" cy="3659186"/>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7" name="Espace réservé du numéro de diapositive 6"/>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t>‹N°›</a:t>
            </a:fld>
            <a:endParaRPr lang="fr-FR"/>
          </a:p>
        </p:txBody>
      </p:sp>
      <p:sp>
        <p:nvSpPr>
          <p:cNvPr id="6" name="Espace réservé pour une image  4"/>
          <p:cNvSpPr>
            <a:spLocks noGrp="1"/>
          </p:cNvSpPr>
          <p:nvPr>
            <p:ph type="pic" sz="quarter" idx="10"/>
          </p:nvPr>
        </p:nvSpPr>
        <p:spPr>
          <a:xfrm>
            <a:off x="6" y="0"/>
            <a:ext cx="3136895" cy="3346450"/>
          </a:xfrm>
          <a:solidFill>
            <a:schemeClr val="bg1">
              <a:lumMod val="85000"/>
            </a:schemeClr>
          </a:solidFill>
        </p:spPr>
        <p:txBody>
          <a:bodyPr/>
          <a:lstStyle/>
          <a:p>
            <a:r>
              <a:rPr lang="fr-CA"/>
              <a:t>Faire glisser l'image vers l'espace réservé ou cliquer sur l'icône pour l'ajouter</a:t>
            </a:r>
            <a:endParaRPr lang="fr-FR" dirty="0"/>
          </a:p>
        </p:txBody>
      </p:sp>
      <p:sp>
        <p:nvSpPr>
          <p:cNvPr id="8" name="Espace réservé pour une image  4"/>
          <p:cNvSpPr>
            <a:spLocks noGrp="1"/>
          </p:cNvSpPr>
          <p:nvPr>
            <p:ph type="pic" sz="quarter" idx="13"/>
          </p:nvPr>
        </p:nvSpPr>
        <p:spPr>
          <a:xfrm>
            <a:off x="3181350" y="0"/>
            <a:ext cx="1390650" cy="2152650"/>
          </a:xfrm>
          <a:solidFill>
            <a:schemeClr val="bg1">
              <a:lumMod val="85000"/>
            </a:schemeClr>
          </a:solidFill>
        </p:spPr>
        <p:txBody>
          <a:bodyPr/>
          <a:lstStyle/>
          <a:p>
            <a:r>
              <a:rPr lang="fr-CA"/>
              <a:t>Faire glisser l'image vers l'espace réservé ou cliquer sur l'icône pour l'ajouter</a:t>
            </a:r>
            <a:endParaRPr lang="fr-FR" dirty="0"/>
          </a:p>
        </p:txBody>
      </p:sp>
      <p:sp>
        <p:nvSpPr>
          <p:cNvPr id="9" name="Espace réservé pour une image  4"/>
          <p:cNvSpPr>
            <a:spLocks noGrp="1"/>
          </p:cNvSpPr>
          <p:nvPr>
            <p:ph type="pic" sz="quarter" idx="14"/>
          </p:nvPr>
        </p:nvSpPr>
        <p:spPr>
          <a:xfrm>
            <a:off x="3181350" y="2197101"/>
            <a:ext cx="1390650" cy="2946400"/>
          </a:xfrm>
          <a:solidFill>
            <a:schemeClr val="bg1">
              <a:lumMod val="85000"/>
            </a:schemeClr>
          </a:solidFill>
        </p:spPr>
        <p:txBody>
          <a:bodyPr/>
          <a:lstStyle/>
          <a:p>
            <a:r>
              <a:rPr lang="fr-CA"/>
              <a:t>Faire glisser l'image vers l'espace réservé ou cliquer sur l'icône pour l'ajouter</a:t>
            </a:r>
            <a:endParaRPr lang="fr-FR" dirty="0"/>
          </a:p>
        </p:txBody>
      </p:sp>
      <p:sp>
        <p:nvSpPr>
          <p:cNvPr id="10" name="Espace réservé pour une image  4"/>
          <p:cNvSpPr>
            <a:spLocks noGrp="1"/>
          </p:cNvSpPr>
          <p:nvPr>
            <p:ph type="pic" sz="quarter" idx="15"/>
          </p:nvPr>
        </p:nvSpPr>
        <p:spPr>
          <a:xfrm>
            <a:off x="1784896" y="3390108"/>
            <a:ext cx="1352004" cy="1753392"/>
          </a:xfrm>
          <a:solidFill>
            <a:schemeClr val="bg1">
              <a:lumMod val="85000"/>
            </a:schemeClr>
          </a:solidFill>
        </p:spPr>
        <p:txBody>
          <a:bodyPr/>
          <a:lstStyle/>
          <a:p>
            <a:r>
              <a:rPr lang="fr-CA"/>
              <a:t>Faire glisser l'image vers l'espace réservé ou cliquer sur l'icône pour l'ajouter</a:t>
            </a:r>
            <a:endParaRPr lang="fr-FR" dirty="0"/>
          </a:p>
        </p:txBody>
      </p:sp>
      <p:sp>
        <p:nvSpPr>
          <p:cNvPr id="11" name="Espace réservé pour une image  4"/>
          <p:cNvSpPr>
            <a:spLocks noGrp="1"/>
          </p:cNvSpPr>
          <p:nvPr>
            <p:ph type="pic" sz="quarter" idx="16"/>
          </p:nvPr>
        </p:nvSpPr>
        <p:spPr>
          <a:xfrm>
            <a:off x="5" y="3390108"/>
            <a:ext cx="1739895" cy="1753392"/>
          </a:xfrm>
          <a:solidFill>
            <a:schemeClr val="bg1">
              <a:lumMod val="85000"/>
            </a:schemeClr>
          </a:solidFill>
        </p:spPr>
        <p:txBody>
          <a:bodyPr/>
          <a:lstStyle/>
          <a:p>
            <a:r>
              <a:rPr lang="fr-CA"/>
              <a:t>Faire glisser l'image vers l'espace réservé ou cliquer sur l'icône pour l'ajouter</a:t>
            </a:r>
            <a:endParaRPr lang="fr-FR" dirty="0"/>
          </a:p>
        </p:txBody>
      </p:sp>
    </p:spTree>
    <p:extLst>
      <p:ext uri="{BB962C8B-B14F-4D97-AF65-F5344CB8AC3E}">
        <p14:creationId xmlns:p14="http://schemas.microsoft.com/office/powerpoint/2010/main" val="89292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mages multiples sans contenu">
    <p:bg>
      <p:bgPr>
        <a:solidFill>
          <a:schemeClr val="bg1"/>
        </a:solid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t>‹N°›</a:t>
            </a:fld>
            <a:endParaRPr lang="fr-FR"/>
          </a:p>
        </p:txBody>
      </p:sp>
      <p:sp>
        <p:nvSpPr>
          <p:cNvPr id="6" name="Espace réservé pour une image  4"/>
          <p:cNvSpPr>
            <a:spLocks noGrp="1"/>
          </p:cNvSpPr>
          <p:nvPr>
            <p:ph type="pic" sz="quarter" idx="10"/>
          </p:nvPr>
        </p:nvSpPr>
        <p:spPr>
          <a:xfrm>
            <a:off x="6" y="0"/>
            <a:ext cx="3136895" cy="3346450"/>
          </a:xfrm>
          <a:solidFill>
            <a:schemeClr val="bg1">
              <a:lumMod val="85000"/>
            </a:schemeClr>
          </a:solidFill>
        </p:spPr>
        <p:txBody>
          <a:bodyPr/>
          <a:lstStyle/>
          <a:p>
            <a:r>
              <a:rPr lang="fr-CA"/>
              <a:t>Faire glisser l'image vers l'espace réservé ou cliquer sur l'icône pour l'ajouter</a:t>
            </a:r>
            <a:endParaRPr lang="fr-FR" dirty="0"/>
          </a:p>
        </p:txBody>
      </p:sp>
      <p:sp>
        <p:nvSpPr>
          <p:cNvPr id="8" name="Espace réservé pour une image  4"/>
          <p:cNvSpPr>
            <a:spLocks noGrp="1"/>
          </p:cNvSpPr>
          <p:nvPr>
            <p:ph type="pic" sz="quarter" idx="13"/>
          </p:nvPr>
        </p:nvSpPr>
        <p:spPr>
          <a:xfrm>
            <a:off x="3181350" y="0"/>
            <a:ext cx="1390650" cy="2152650"/>
          </a:xfrm>
          <a:solidFill>
            <a:schemeClr val="bg1">
              <a:lumMod val="85000"/>
            </a:schemeClr>
          </a:solidFill>
        </p:spPr>
        <p:txBody>
          <a:bodyPr/>
          <a:lstStyle/>
          <a:p>
            <a:r>
              <a:rPr lang="fr-CA"/>
              <a:t>Faire glisser l'image vers l'espace réservé ou cliquer sur l'icône pour l'ajouter</a:t>
            </a:r>
            <a:endParaRPr lang="fr-FR" dirty="0"/>
          </a:p>
        </p:txBody>
      </p:sp>
      <p:sp>
        <p:nvSpPr>
          <p:cNvPr id="9" name="Espace réservé pour une image  4"/>
          <p:cNvSpPr>
            <a:spLocks noGrp="1"/>
          </p:cNvSpPr>
          <p:nvPr>
            <p:ph type="pic" sz="quarter" idx="14"/>
          </p:nvPr>
        </p:nvSpPr>
        <p:spPr>
          <a:xfrm>
            <a:off x="3181350" y="2197101"/>
            <a:ext cx="1390650" cy="2946400"/>
          </a:xfrm>
          <a:solidFill>
            <a:schemeClr val="bg1">
              <a:lumMod val="85000"/>
            </a:schemeClr>
          </a:solidFill>
        </p:spPr>
        <p:txBody>
          <a:bodyPr/>
          <a:lstStyle/>
          <a:p>
            <a:r>
              <a:rPr lang="fr-CA"/>
              <a:t>Faire glisser l'image vers l'espace réservé ou cliquer sur l'icône pour l'ajouter</a:t>
            </a:r>
            <a:endParaRPr lang="fr-FR" dirty="0"/>
          </a:p>
        </p:txBody>
      </p:sp>
      <p:sp>
        <p:nvSpPr>
          <p:cNvPr id="10" name="Espace réservé pour une image  4"/>
          <p:cNvSpPr>
            <a:spLocks noGrp="1"/>
          </p:cNvSpPr>
          <p:nvPr>
            <p:ph type="pic" sz="quarter" idx="15"/>
          </p:nvPr>
        </p:nvSpPr>
        <p:spPr>
          <a:xfrm>
            <a:off x="1784896" y="3390108"/>
            <a:ext cx="1352004" cy="1753392"/>
          </a:xfrm>
          <a:solidFill>
            <a:schemeClr val="bg1">
              <a:lumMod val="85000"/>
            </a:schemeClr>
          </a:solidFill>
        </p:spPr>
        <p:txBody>
          <a:bodyPr/>
          <a:lstStyle/>
          <a:p>
            <a:r>
              <a:rPr lang="fr-CA"/>
              <a:t>Faire glisser l'image vers l'espace réservé ou cliquer sur l'icône pour l'ajouter</a:t>
            </a:r>
            <a:endParaRPr lang="fr-FR" dirty="0"/>
          </a:p>
        </p:txBody>
      </p:sp>
      <p:sp>
        <p:nvSpPr>
          <p:cNvPr id="11" name="Espace réservé pour une image  4"/>
          <p:cNvSpPr>
            <a:spLocks noGrp="1"/>
          </p:cNvSpPr>
          <p:nvPr>
            <p:ph type="pic" sz="quarter" idx="16"/>
          </p:nvPr>
        </p:nvSpPr>
        <p:spPr>
          <a:xfrm>
            <a:off x="5" y="3390108"/>
            <a:ext cx="1739895" cy="1753392"/>
          </a:xfrm>
          <a:solidFill>
            <a:schemeClr val="bg1">
              <a:lumMod val="85000"/>
            </a:schemeClr>
          </a:solidFill>
        </p:spPr>
        <p:txBody>
          <a:bodyPr/>
          <a:lstStyle/>
          <a:p>
            <a:r>
              <a:rPr lang="fr-CA"/>
              <a:t>Faire glisser l'image vers l'espace réservé ou cliquer sur l'icône pour l'ajouter</a:t>
            </a:r>
            <a:endParaRPr lang="fr-FR" dirty="0"/>
          </a:p>
        </p:txBody>
      </p:sp>
    </p:spTree>
    <p:extLst>
      <p:ext uri="{BB962C8B-B14F-4D97-AF65-F5344CB8AC3E}">
        <p14:creationId xmlns:p14="http://schemas.microsoft.com/office/powerpoint/2010/main" val="4204721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Étape_1">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568700"/>
            <a:ext cx="9144000" cy="876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ZoneTexte 9"/>
          <p:cNvSpPr txBox="1"/>
          <p:nvPr/>
        </p:nvSpPr>
        <p:spPr>
          <a:xfrm>
            <a:off x="984250" y="914401"/>
            <a:ext cx="1085850" cy="3516027"/>
          </a:xfrm>
          <a:prstGeom prst="rect">
            <a:avLst/>
          </a:prstGeom>
          <a:noFill/>
        </p:spPr>
        <p:txBody>
          <a:bodyPr wrap="square" rtlCol="0">
            <a:spAutoFit/>
          </a:bodyPr>
          <a:lstStyle/>
          <a:p>
            <a:pPr>
              <a:lnSpc>
                <a:spcPts val="6780"/>
              </a:lnSpc>
            </a:pPr>
            <a:r>
              <a:rPr lang="fr-FR" sz="5400" b="0" i="0" dirty="0">
                <a:solidFill>
                  <a:schemeClr val="bg1"/>
                </a:solidFill>
                <a:latin typeface="Century Gothic"/>
                <a:cs typeface="Century Gothic"/>
              </a:rPr>
              <a:t>4</a:t>
            </a:r>
          </a:p>
          <a:p>
            <a:pPr>
              <a:lnSpc>
                <a:spcPts val="6780"/>
              </a:lnSpc>
            </a:pPr>
            <a:r>
              <a:rPr lang="fr-FR" sz="5400" b="0" i="0" dirty="0">
                <a:solidFill>
                  <a:schemeClr val="bg1"/>
                </a:solidFill>
                <a:latin typeface="Century Gothic"/>
                <a:cs typeface="Century Gothic"/>
              </a:rPr>
              <a:t>3</a:t>
            </a:r>
          </a:p>
          <a:p>
            <a:pPr>
              <a:lnSpc>
                <a:spcPts val="6780"/>
              </a:lnSpc>
            </a:pPr>
            <a:r>
              <a:rPr lang="fr-FR" sz="5400" b="0" i="0" dirty="0">
                <a:solidFill>
                  <a:schemeClr val="bg1"/>
                </a:solidFill>
                <a:latin typeface="Century Gothic"/>
                <a:cs typeface="Century Gothic"/>
              </a:rPr>
              <a:t>2</a:t>
            </a:r>
          </a:p>
          <a:p>
            <a:pPr>
              <a:lnSpc>
                <a:spcPts val="6780"/>
              </a:lnSpc>
            </a:pPr>
            <a:r>
              <a:rPr lang="fr-FR" sz="5400" b="0" i="0" dirty="0">
                <a:solidFill>
                  <a:schemeClr val="bg1"/>
                </a:solidFill>
                <a:latin typeface="Century Gothic"/>
                <a:cs typeface="Century Gothic"/>
              </a:rPr>
              <a:t>1</a:t>
            </a:r>
          </a:p>
        </p:txBody>
      </p:sp>
      <p:sp>
        <p:nvSpPr>
          <p:cNvPr id="9" name="Flèche vers le haut 8"/>
          <p:cNvSpPr/>
          <p:nvPr/>
        </p:nvSpPr>
        <p:spPr>
          <a:xfrm>
            <a:off x="1758951" y="3727450"/>
            <a:ext cx="1536700" cy="1416050"/>
          </a:xfrm>
          <a:prstGeom prst="upArrow">
            <a:avLst>
              <a:gd name="adj1" fmla="val 50000"/>
              <a:gd name="adj2" fmla="val 309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6" name="Espace réservé du texte 12"/>
          <p:cNvSpPr>
            <a:spLocks noGrp="1"/>
          </p:cNvSpPr>
          <p:nvPr>
            <p:ph type="body" sz="quarter" idx="16"/>
          </p:nvPr>
        </p:nvSpPr>
        <p:spPr>
          <a:xfrm>
            <a:off x="2254251" y="3886200"/>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2" name="Espace réservé du texte 12"/>
          <p:cNvSpPr>
            <a:spLocks noGrp="1"/>
          </p:cNvSpPr>
          <p:nvPr>
            <p:ph type="body" sz="quarter" idx="18"/>
          </p:nvPr>
        </p:nvSpPr>
        <p:spPr>
          <a:xfrm>
            <a:off x="3295650" y="3670300"/>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 name="Titre 1"/>
          <p:cNvSpPr>
            <a:spLocks noGrp="1"/>
          </p:cNvSpPr>
          <p:nvPr>
            <p:ph type="title"/>
          </p:nvPr>
        </p:nvSpPr>
        <p:spPr/>
        <p:txBody>
          <a:bodyPr/>
          <a:lstStyle/>
          <a:p>
            <a:r>
              <a:rPr lang="fr-CA"/>
              <a:t>Cliquez et modifiez le titre</a:t>
            </a:r>
            <a:endParaRPr lang="fr-FR"/>
          </a:p>
        </p:txBody>
      </p:sp>
      <p:sp>
        <p:nvSpPr>
          <p:cNvPr id="5" name="Espace réservé du numéro de diapositive 4"/>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pPr/>
              <a:t>‹N°›</a:t>
            </a:fld>
            <a:endParaRPr lang="fr-FR" dirty="0"/>
          </a:p>
        </p:txBody>
      </p:sp>
    </p:spTree>
    <p:extLst>
      <p:ext uri="{BB962C8B-B14F-4D97-AF65-F5344CB8AC3E}">
        <p14:creationId xmlns:p14="http://schemas.microsoft.com/office/powerpoint/2010/main" val="37696933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texte intro">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anchor="b" anchorCtr="0"/>
          <a:lstStyle>
            <a:lvl1pPr>
              <a:defRPr sz="6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56166"/>
          </a:xfrm>
        </p:spPr>
        <p:txBody>
          <a:bodyPr/>
          <a:lstStyle>
            <a:lvl1pPr marL="0">
              <a:spcBef>
                <a:spcPts val="750"/>
              </a:spcBef>
              <a:buFontTx/>
              <a:buNone/>
              <a:defRPr sz="2800">
                <a:solidFill>
                  <a:schemeClr val="tx1"/>
                </a:solidFill>
              </a:defRPr>
            </a:lvl1pPr>
            <a:lvl2pPr marL="0">
              <a:spcBef>
                <a:spcPts val="750"/>
              </a:spcBef>
              <a:buFontTx/>
              <a:buNone/>
              <a:defRPr sz="2800">
                <a:solidFill>
                  <a:schemeClr val="tx1"/>
                </a:solidFill>
              </a:defRPr>
            </a:lvl2pPr>
            <a:lvl3pPr marL="0" indent="0">
              <a:spcBef>
                <a:spcPts val="750"/>
              </a:spcBef>
              <a:buFontTx/>
              <a:buNone/>
              <a:defRPr sz="2800">
                <a:solidFill>
                  <a:schemeClr val="tx1"/>
                </a:solidFill>
              </a:defRPr>
            </a:lvl3pPr>
            <a:lvl4pPr marL="0">
              <a:spcBef>
                <a:spcPts val="750"/>
              </a:spcBef>
              <a:buFontTx/>
              <a:buNone/>
              <a:defRPr sz="2800">
                <a:solidFill>
                  <a:schemeClr val="tx1"/>
                </a:solidFill>
              </a:defRPr>
            </a:lvl4pPr>
            <a:lvl5pPr marL="0" indent="0">
              <a:spcBef>
                <a:spcPts val="750"/>
              </a:spcBef>
              <a:buFontTx/>
              <a:buNone/>
              <a:defRPr sz="2800">
                <a:solidFill>
                  <a:schemeClr val="tx1"/>
                </a:solidFill>
              </a:defRPr>
            </a:lvl5pPr>
            <a:lvl6pPr marL="0" indent="0">
              <a:spcBef>
                <a:spcPts val="750"/>
              </a:spcBef>
              <a:buFontTx/>
              <a:buNone/>
              <a:defRPr sz="2800">
                <a:solidFill>
                  <a:schemeClr val="tx1"/>
                </a:solidFill>
              </a:defRPr>
            </a:lvl6pPr>
            <a:lvl7pPr marL="0" indent="0">
              <a:spcBef>
                <a:spcPts val="750"/>
              </a:spcBef>
              <a:buFontTx/>
              <a:buNone/>
              <a:defRPr sz="2800">
                <a:solidFill>
                  <a:schemeClr val="tx1"/>
                </a:solidFill>
              </a:defRPr>
            </a:lvl7pPr>
            <a:lvl8pPr marL="0" indent="0">
              <a:spcBef>
                <a:spcPts val="750"/>
              </a:spcBef>
              <a:buFontTx/>
              <a:buNone/>
              <a:defRPr sz="2800">
                <a:solidFill>
                  <a:schemeClr val="tx1"/>
                </a:solidFill>
              </a:defRPr>
            </a:lvl8pPr>
            <a:lvl9pPr marL="0" indent="0">
              <a:spcBef>
                <a:spcPts val="750"/>
              </a:spcBef>
              <a:buFontTx/>
              <a:buNone/>
              <a:defRPr sz="2800">
                <a:solidFill>
                  <a:schemeClr val="tx1"/>
                </a:solidFill>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151491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Étape_2">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568700"/>
            <a:ext cx="9144000" cy="876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6" name="Rectangle 5"/>
          <p:cNvSpPr/>
          <p:nvPr/>
        </p:nvSpPr>
        <p:spPr>
          <a:xfrm>
            <a:off x="0" y="2692400"/>
            <a:ext cx="9144000" cy="876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ZoneTexte 9"/>
          <p:cNvSpPr txBox="1"/>
          <p:nvPr/>
        </p:nvSpPr>
        <p:spPr>
          <a:xfrm>
            <a:off x="984250" y="914401"/>
            <a:ext cx="1085850" cy="3516027"/>
          </a:xfrm>
          <a:prstGeom prst="rect">
            <a:avLst/>
          </a:prstGeom>
          <a:noFill/>
        </p:spPr>
        <p:txBody>
          <a:bodyPr wrap="square" rtlCol="0">
            <a:spAutoFit/>
          </a:bodyPr>
          <a:lstStyle/>
          <a:p>
            <a:pPr>
              <a:lnSpc>
                <a:spcPts val="6780"/>
              </a:lnSpc>
            </a:pPr>
            <a:r>
              <a:rPr lang="fr-FR" sz="5400" b="0" i="0" dirty="0">
                <a:solidFill>
                  <a:schemeClr val="bg1"/>
                </a:solidFill>
                <a:latin typeface="Century Gothic"/>
                <a:cs typeface="Century Gothic"/>
              </a:rPr>
              <a:t>4</a:t>
            </a:r>
          </a:p>
          <a:p>
            <a:pPr>
              <a:lnSpc>
                <a:spcPts val="6780"/>
              </a:lnSpc>
            </a:pPr>
            <a:r>
              <a:rPr lang="fr-FR" sz="5400" b="0" i="0" dirty="0">
                <a:solidFill>
                  <a:schemeClr val="bg1"/>
                </a:solidFill>
                <a:latin typeface="Century Gothic"/>
                <a:cs typeface="Century Gothic"/>
              </a:rPr>
              <a:t>3</a:t>
            </a:r>
          </a:p>
          <a:p>
            <a:pPr>
              <a:lnSpc>
                <a:spcPts val="6780"/>
              </a:lnSpc>
            </a:pPr>
            <a:r>
              <a:rPr lang="fr-FR" sz="5400" b="0" i="0" dirty="0">
                <a:solidFill>
                  <a:schemeClr val="bg1"/>
                </a:solidFill>
                <a:latin typeface="Century Gothic"/>
                <a:cs typeface="Century Gothic"/>
              </a:rPr>
              <a:t>2</a:t>
            </a:r>
          </a:p>
          <a:p>
            <a:pPr>
              <a:lnSpc>
                <a:spcPts val="6780"/>
              </a:lnSpc>
            </a:pPr>
            <a:r>
              <a:rPr lang="fr-FR" sz="5400" b="0" i="0" dirty="0">
                <a:solidFill>
                  <a:schemeClr val="bg1"/>
                </a:solidFill>
                <a:latin typeface="Century Gothic"/>
                <a:cs typeface="Century Gothic"/>
              </a:rPr>
              <a:t>1</a:t>
            </a:r>
          </a:p>
        </p:txBody>
      </p:sp>
      <p:sp>
        <p:nvSpPr>
          <p:cNvPr id="9" name="Flèche vers le haut 8"/>
          <p:cNvSpPr/>
          <p:nvPr/>
        </p:nvSpPr>
        <p:spPr>
          <a:xfrm>
            <a:off x="1758951" y="2842396"/>
            <a:ext cx="1536700" cy="2301105"/>
          </a:xfrm>
          <a:prstGeom prst="upArrow">
            <a:avLst>
              <a:gd name="adj1" fmla="val 50000"/>
              <a:gd name="adj2" fmla="val 309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5" name="Espace réservé du texte 12"/>
          <p:cNvSpPr>
            <a:spLocks noGrp="1"/>
          </p:cNvSpPr>
          <p:nvPr>
            <p:ph type="body" sz="quarter" idx="15"/>
          </p:nvPr>
        </p:nvSpPr>
        <p:spPr>
          <a:xfrm>
            <a:off x="2247900" y="3016251"/>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16" name="Espace réservé du texte 12"/>
          <p:cNvSpPr>
            <a:spLocks noGrp="1"/>
          </p:cNvSpPr>
          <p:nvPr>
            <p:ph type="body" sz="quarter" idx="16"/>
          </p:nvPr>
        </p:nvSpPr>
        <p:spPr>
          <a:xfrm>
            <a:off x="2254251" y="3886200"/>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3" name="Espace réservé du texte 12"/>
          <p:cNvSpPr>
            <a:spLocks noGrp="1"/>
          </p:cNvSpPr>
          <p:nvPr>
            <p:ph type="body" sz="quarter" idx="19"/>
          </p:nvPr>
        </p:nvSpPr>
        <p:spPr>
          <a:xfrm>
            <a:off x="3295650" y="2802466"/>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2" name="Espace réservé du texte 12"/>
          <p:cNvSpPr>
            <a:spLocks noGrp="1"/>
          </p:cNvSpPr>
          <p:nvPr>
            <p:ph type="body" sz="quarter" idx="18"/>
          </p:nvPr>
        </p:nvSpPr>
        <p:spPr>
          <a:xfrm>
            <a:off x="3295650" y="3670300"/>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 name="Titre 1"/>
          <p:cNvSpPr>
            <a:spLocks noGrp="1"/>
          </p:cNvSpPr>
          <p:nvPr>
            <p:ph type="title"/>
          </p:nvPr>
        </p:nvSpPr>
        <p:spPr/>
        <p:txBody>
          <a:bodyPr/>
          <a:lstStyle/>
          <a:p>
            <a:r>
              <a:rPr lang="fr-CA"/>
              <a:t>Cliquez et modifiez le titre</a:t>
            </a:r>
            <a:endParaRPr lang="fr-FR"/>
          </a:p>
        </p:txBody>
      </p:sp>
      <p:sp>
        <p:nvSpPr>
          <p:cNvPr id="5" name="Espace réservé du numéro de diapositive 4"/>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pPr/>
              <a:t>‹N°›</a:t>
            </a:fld>
            <a:endParaRPr lang="fr-FR" dirty="0"/>
          </a:p>
        </p:txBody>
      </p:sp>
    </p:spTree>
    <p:extLst>
      <p:ext uri="{BB962C8B-B14F-4D97-AF65-F5344CB8AC3E}">
        <p14:creationId xmlns:p14="http://schemas.microsoft.com/office/powerpoint/2010/main" val="1567900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Étape_3">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568700"/>
            <a:ext cx="9144000" cy="876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6" name="Rectangle 5"/>
          <p:cNvSpPr/>
          <p:nvPr/>
        </p:nvSpPr>
        <p:spPr>
          <a:xfrm>
            <a:off x="0" y="2692400"/>
            <a:ext cx="9144000" cy="876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7" name="Rectangle 6"/>
          <p:cNvSpPr/>
          <p:nvPr/>
        </p:nvSpPr>
        <p:spPr>
          <a:xfrm>
            <a:off x="0" y="1816100"/>
            <a:ext cx="9144000" cy="876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ZoneTexte 9"/>
          <p:cNvSpPr txBox="1"/>
          <p:nvPr/>
        </p:nvSpPr>
        <p:spPr>
          <a:xfrm>
            <a:off x="984250" y="914401"/>
            <a:ext cx="1085850" cy="3516027"/>
          </a:xfrm>
          <a:prstGeom prst="rect">
            <a:avLst/>
          </a:prstGeom>
          <a:noFill/>
        </p:spPr>
        <p:txBody>
          <a:bodyPr wrap="square" rtlCol="0">
            <a:spAutoFit/>
          </a:bodyPr>
          <a:lstStyle/>
          <a:p>
            <a:pPr>
              <a:lnSpc>
                <a:spcPts val="6780"/>
              </a:lnSpc>
            </a:pPr>
            <a:r>
              <a:rPr lang="fr-FR" sz="5400" b="0" i="0" dirty="0">
                <a:solidFill>
                  <a:schemeClr val="bg1"/>
                </a:solidFill>
                <a:latin typeface="Century Gothic"/>
                <a:cs typeface="Century Gothic"/>
              </a:rPr>
              <a:t>4</a:t>
            </a:r>
          </a:p>
          <a:p>
            <a:pPr>
              <a:lnSpc>
                <a:spcPts val="6780"/>
              </a:lnSpc>
            </a:pPr>
            <a:r>
              <a:rPr lang="fr-FR" sz="5400" b="0" i="0" dirty="0">
                <a:solidFill>
                  <a:schemeClr val="bg1"/>
                </a:solidFill>
                <a:latin typeface="Century Gothic"/>
                <a:cs typeface="Century Gothic"/>
              </a:rPr>
              <a:t>3</a:t>
            </a:r>
          </a:p>
          <a:p>
            <a:pPr>
              <a:lnSpc>
                <a:spcPts val="6780"/>
              </a:lnSpc>
            </a:pPr>
            <a:r>
              <a:rPr lang="fr-FR" sz="5400" b="0" i="0" dirty="0">
                <a:solidFill>
                  <a:schemeClr val="bg1"/>
                </a:solidFill>
                <a:latin typeface="Century Gothic"/>
                <a:cs typeface="Century Gothic"/>
              </a:rPr>
              <a:t>2</a:t>
            </a:r>
          </a:p>
          <a:p>
            <a:pPr>
              <a:lnSpc>
                <a:spcPts val="6780"/>
              </a:lnSpc>
            </a:pPr>
            <a:r>
              <a:rPr lang="fr-FR" sz="5400" b="0" i="0" dirty="0">
                <a:solidFill>
                  <a:schemeClr val="bg1"/>
                </a:solidFill>
                <a:latin typeface="Century Gothic"/>
                <a:cs typeface="Century Gothic"/>
              </a:rPr>
              <a:t>1</a:t>
            </a:r>
          </a:p>
        </p:txBody>
      </p:sp>
      <p:sp>
        <p:nvSpPr>
          <p:cNvPr id="9" name="Flèche vers le haut 8"/>
          <p:cNvSpPr/>
          <p:nvPr/>
        </p:nvSpPr>
        <p:spPr>
          <a:xfrm>
            <a:off x="1758951" y="1979084"/>
            <a:ext cx="1536700" cy="3164417"/>
          </a:xfrm>
          <a:prstGeom prst="upArrow">
            <a:avLst>
              <a:gd name="adj1" fmla="val 50000"/>
              <a:gd name="adj2" fmla="val 309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4" name="Espace réservé du texte 12"/>
          <p:cNvSpPr>
            <a:spLocks noGrp="1"/>
          </p:cNvSpPr>
          <p:nvPr>
            <p:ph type="body" sz="quarter" idx="14"/>
          </p:nvPr>
        </p:nvSpPr>
        <p:spPr>
          <a:xfrm>
            <a:off x="2247900" y="2146301"/>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15" name="Espace réservé du texte 12"/>
          <p:cNvSpPr>
            <a:spLocks noGrp="1"/>
          </p:cNvSpPr>
          <p:nvPr>
            <p:ph type="body" sz="quarter" idx="15"/>
          </p:nvPr>
        </p:nvSpPr>
        <p:spPr>
          <a:xfrm>
            <a:off x="2247900" y="3016251"/>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16" name="Espace réservé du texte 12"/>
          <p:cNvSpPr>
            <a:spLocks noGrp="1"/>
          </p:cNvSpPr>
          <p:nvPr>
            <p:ph type="body" sz="quarter" idx="16"/>
          </p:nvPr>
        </p:nvSpPr>
        <p:spPr>
          <a:xfrm>
            <a:off x="2254251" y="3886200"/>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4" name="Espace réservé du texte 12"/>
          <p:cNvSpPr>
            <a:spLocks noGrp="1"/>
          </p:cNvSpPr>
          <p:nvPr>
            <p:ph type="body" sz="quarter" idx="20"/>
          </p:nvPr>
        </p:nvSpPr>
        <p:spPr>
          <a:xfrm>
            <a:off x="3295650" y="1934633"/>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3" name="Espace réservé du texte 12"/>
          <p:cNvSpPr>
            <a:spLocks noGrp="1"/>
          </p:cNvSpPr>
          <p:nvPr>
            <p:ph type="body" sz="quarter" idx="19"/>
          </p:nvPr>
        </p:nvSpPr>
        <p:spPr>
          <a:xfrm>
            <a:off x="3295650" y="2802466"/>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2" name="Espace réservé du texte 12"/>
          <p:cNvSpPr>
            <a:spLocks noGrp="1"/>
          </p:cNvSpPr>
          <p:nvPr>
            <p:ph type="body" sz="quarter" idx="18"/>
          </p:nvPr>
        </p:nvSpPr>
        <p:spPr>
          <a:xfrm>
            <a:off x="3295650" y="3670300"/>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 name="Titre 1"/>
          <p:cNvSpPr>
            <a:spLocks noGrp="1"/>
          </p:cNvSpPr>
          <p:nvPr>
            <p:ph type="title"/>
          </p:nvPr>
        </p:nvSpPr>
        <p:spPr/>
        <p:txBody>
          <a:bodyPr/>
          <a:lstStyle/>
          <a:p>
            <a:r>
              <a:rPr lang="fr-CA"/>
              <a:t>Cliquez et modifiez le titre</a:t>
            </a:r>
            <a:endParaRPr lang="fr-FR"/>
          </a:p>
        </p:txBody>
      </p:sp>
      <p:sp>
        <p:nvSpPr>
          <p:cNvPr id="5" name="Espace réservé du numéro de diapositive 4"/>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pPr/>
              <a:t>‹N°›</a:t>
            </a:fld>
            <a:endParaRPr lang="fr-FR" dirty="0"/>
          </a:p>
        </p:txBody>
      </p:sp>
    </p:spTree>
    <p:extLst>
      <p:ext uri="{BB962C8B-B14F-4D97-AF65-F5344CB8AC3E}">
        <p14:creationId xmlns:p14="http://schemas.microsoft.com/office/powerpoint/2010/main" val="948844964"/>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Étape_4">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568700"/>
            <a:ext cx="9144000" cy="876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6" name="Rectangle 5"/>
          <p:cNvSpPr/>
          <p:nvPr/>
        </p:nvSpPr>
        <p:spPr>
          <a:xfrm>
            <a:off x="0" y="2692400"/>
            <a:ext cx="9144000" cy="876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7" name="Rectangle 6"/>
          <p:cNvSpPr/>
          <p:nvPr/>
        </p:nvSpPr>
        <p:spPr>
          <a:xfrm>
            <a:off x="0" y="1816100"/>
            <a:ext cx="9144000" cy="876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8" name="Rectangle 7"/>
          <p:cNvSpPr/>
          <p:nvPr/>
        </p:nvSpPr>
        <p:spPr>
          <a:xfrm>
            <a:off x="0" y="939800"/>
            <a:ext cx="9144000" cy="8763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ZoneTexte 9"/>
          <p:cNvSpPr txBox="1"/>
          <p:nvPr/>
        </p:nvSpPr>
        <p:spPr>
          <a:xfrm>
            <a:off x="984250" y="914401"/>
            <a:ext cx="1085850" cy="3516027"/>
          </a:xfrm>
          <a:prstGeom prst="rect">
            <a:avLst/>
          </a:prstGeom>
          <a:noFill/>
        </p:spPr>
        <p:txBody>
          <a:bodyPr wrap="square" rtlCol="0">
            <a:spAutoFit/>
          </a:bodyPr>
          <a:lstStyle/>
          <a:p>
            <a:pPr>
              <a:lnSpc>
                <a:spcPts val="6780"/>
              </a:lnSpc>
            </a:pPr>
            <a:r>
              <a:rPr lang="fr-FR" sz="5400" b="0" i="0" dirty="0">
                <a:solidFill>
                  <a:schemeClr val="bg1"/>
                </a:solidFill>
                <a:latin typeface="Century Gothic"/>
                <a:cs typeface="Century Gothic"/>
              </a:rPr>
              <a:t>4</a:t>
            </a:r>
          </a:p>
          <a:p>
            <a:pPr>
              <a:lnSpc>
                <a:spcPts val="6780"/>
              </a:lnSpc>
            </a:pPr>
            <a:r>
              <a:rPr lang="fr-FR" sz="5400" b="0" i="0" dirty="0">
                <a:solidFill>
                  <a:schemeClr val="bg1"/>
                </a:solidFill>
                <a:latin typeface="Century Gothic"/>
                <a:cs typeface="Century Gothic"/>
              </a:rPr>
              <a:t>3</a:t>
            </a:r>
          </a:p>
          <a:p>
            <a:pPr>
              <a:lnSpc>
                <a:spcPts val="6780"/>
              </a:lnSpc>
            </a:pPr>
            <a:r>
              <a:rPr lang="fr-FR" sz="5400" b="0" i="0" dirty="0">
                <a:solidFill>
                  <a:schemeClr val="bg1"/>
                </a:solidFill>
                <a:latin typeface="Century Gothic"/>
                <a:cs typeface="Century Gothic"/>
              </a:rPr>
              <a:t>2</a:t>
            </a:r>
          </a:p>
          <a:p>
            <a:pPr>
              <a:lnSpc>
                <a:spcPts val="6780"/>
              </a:lnSpc>
            </a:pPr>
            <a:r>
              <a:rPr lang="fr-FR" sz="5400" b="0" i="0" dirty="0">
                <a:solidFill>
                  <a:schemeClr val="bg1"/>
                </a:solidFill>
                <a:latin typeface="Century Gothic"/>
                <a:cs typeface="Century Gothic"/>
              </a:rPr>
              <a:t>1</a:t>
            </a:r>
          </a:p>
        </p:txBody>
      </p:sp>
      <p:sp>
        <p:nvSpPr>
          <p:cNvPr id="9" name="Flèche vers le haut 8"/>
          <p:cNvSpPr/>
          <p:nvPr/>
        </p:nvSpPr>
        <p:spPr>
          <a:xfrm>
            <a:off x="1758951" y="1098550"/>
            <a:ext cx="1536700" cy="4044950"/>
          </a:xfrm>
          <a:prstGeom prst="upArrow">
            <a:avLst>
              <a:gd name="adj1" fmla="val 50000"/>
              <a:gd name="adj2" fmla="val 309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3" name="Espace réservé du texte 12"/>
          <p:cNvSpPr>
            <a:spLocks noGrp="1"/>
          </p:cNvSpPr>
          <p:nvPr>
            <p:ph type="body" sz="quarter" idx="13"/>
          </p:nvPr>
        </p:nvSpPr>
        <p:spPr>
          <a:xfrm>
            <a:off x="2254251" y="1333500"/>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14" name="Espace réservé du texte 12"/>
          <p:cNvSpPr>
            <a:spLocks noGrp="1"/>
          </p:cNvSpPr>
          <p:nvPr>
            <p:ph type="body" sz="quarter" idx="14"/>
          </p:nvPr>
        </p:nvSpPr>
        <p:spPr>
          <a:xfrm>
            <a:off x="2247900" y="2146301"/>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15" name="Espace réservé du texte 12"/>
          <p:cNvSpPr>
            <a:spLocks noGrp="1"/>
          </p:cNvSpPr>
          <p:nvPr>
            <p:ph type="body" sz="quarter" idx="15"/>
          </p:nvPr>
        </p:nvSpPr>
        <p:spPr>
          <a:xfrm>
            <a:off x="2247900" y="3016251"/>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16" name="Espace réservé du texte 12"/>
          <p:cNvSpPr>
            <a:spLocks noGrp="1"/>
          </p:cNvSpPr>
          <p:nvPr>
            <p:ph type="body" sz="quarter" idx="16"/>
          </p:nvPr>
        </p:nvSpPr>
        <p:spPr>
          <a:xfrm>
            <a:off x="2254251" y="3886200"/>
            <a:ext cx="565150" cy="241300"/>
          </a:xfrm>
        </p:spPr>
        <p:txBody>
          <a:bodyPr>
            <a:noAutofit/>
          </a:bodyPr>
          <a:lstStyle>
            <a:lvl1pPr algn="ctr">
              <a:defRPr sz="900" b="0" i="0" cap="none">
                <a:solidFill>
                  <a:schemeClr val="accent2"/>
                </a:solidFill>
                <a:latin typeface="Century Gothic"/>
                <a:cs typeface="Century Gothic"/>
              </a:defRPr>
            </a:lvl1pPr>
            <a:lvl2pPr algn="ctr">
              <a:defRPr sz="900" b="0" i="0">
                <a:solidFill>
                  <a:schemeClr val="accent2"/>
                </a:solidFill>
                <a:latin typeface="Century Gothic"/>
                <a:cs typeface="Century Gothic"/>
              </a:defRPr>
            </a:lvl2pPr>
            <a:lvl3pPr algn="ctr">
              <a:defRPr sz="900" b="0" i="0">
                <a:solidFill>
                  <a:schemeClr val="accent2"/>
                </a:solidFill>
                <a:latin typeface="Century Gothic"/>
                <a:cs typeface="Century Gothic"/>
              </a:defRPr>
            </a:lvl3pPr>
            <a:lvl4pPr algn="ctr">
              <a:defRPr sz="900" b="0" i="0">
                <a:solidFill>
                  <a:schemeClr val="accent2"/>
                </a:solidFill>
                <a:latin typeface="Century Gothic"/>
                <a:cs typeface="Century Gothic"/>
              </a:defRPr>
            </a:lvl4pPr>
            <a:lvl5pPr algn="ctr">
              <a:defRPr sz="900" b="0" i="0">
                <a:solidFill>
                  <a:schemeClr val="accent2"/>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17" name="Espace réservé du texte 12"/>
          <p:cNvSpPr>
            <a:spLocks noGrp="1"/>
          </p:cNvSpPr>
          <p:nvPr>
            <p:ph type="body" sz="quarter" idx="17"/>
          </p:nvPr>
        </p:nvSpPr>
        <p:spPr>
          <a:xfrm>
            <a:off x="3295650" y="1066800"/>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4" name="Espace réservé du texte 12"/>
          <p:cNvSpPr>
            <a:spLocks noGrp="1"/>
          </p:cNvSpPr>
          <p:nvPr>
            <p:ph type="body" sz="quarter" idx="20"/>
          </p:nvPr>
        </p:nvSpPr>
        <p:spPr>
          <a:xfrm>
            <a:off x="3295650" y="1934633"/>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3" name="Espace réservé du texte 12"/>
          <p:cNvSpPr>
            <a:spLocks noGrp="1"/>
          </p:cNvSpPr>
          <p:nvPr>
            <p:ph type="body" sz="quarter" idx="19"/>
          </p:nvPr>
        </p:nvSpPr>
        <p:spPr>
          <a:xfrm>
            <a:off x="3295650" y="2802466"/>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2" name="Espace réservé du texte 12"/>
          <p:cNvSpPr>
            <a:spLocks noGrp="1"/>
          </p:cNvSpPr>
          <p:nvPr>
            <p:ph type="body" sz="quarter" idx="18"/>
          </p:nvPr>
        </p:nvSpPr>
        <p:spPr>
          <a:xfrm>
            <a:off x="3295650" y="3670300"/>
            <a:ext cx="4279900" cy="666750"/>
          </a:xfrm>
        </p:spPr>
        <p:txBody>
          <a:bodyPr>
            <a:noAutofit/>
          </a:bodyPr>
          <a:lstStyle>
            <a:lvl1pPr>
              <a:defRPr sz="1100" b="0" i="0" cap="none">
                <a:solidFill>
                  <a:schemeClr val="bg1"/>
                </a:solidFill>
                <a:latin typeface="Century Gothic"/>
                <a:cs typeface="Century Gothic"/>
              </a:defRPr>
            </a:lvl1pPr>
            <a:lvl2pPr>
              <a:defRPr sz="1100" b="0" i="0">
                <a:solidFill>
                  <a:schemeClr val="bg1"/>
                </a:solidFill>
                <a:latin typeface="Century Gothic"/>
                <a:cs typeface="Century Gothic"/>
              </a:defRPr>
            </a:lvl2pPr>
            <a:lvl3pPr>
              <a:defRPr sz="1100" b="0" i="0">
                <a:solidFill>
                  <a:schemeClr val="bg1"/>
                </a:solidFill>
                <a:latin typeface="Century Gothic"/>
                <a:cs typeface="Century Gothic"/>
              </a:defRPr>
            </a:lvl3pPr>
            <a:lvl4pPr>
              <a:defRPr sz="1100" b="0" i="0">
                <a:solidFill>
                  <a:schemeClr val="bg1"/>
                </a:solidFill>
                <a:latin typeface="Century Gothic"/>
                <a:cs typeface="Century Gothic"/>
              </a:defRPr>
            </a:lvl4pPr>
            <a:lvl5pPr>
              <a:defRPr sz="1100" b="0" i="0">
                <a:solidFill>
                  <a:schemeClr val="bg1"/>
                </a:solidFill>
                <a:latin typeface="Century Gothic"/>
                <a:cs typeface="Century Gothic"/>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
        <p:nvSpPr>
          <p:cNvPr id="2" name="Titre 1"/>
          <p:cNvSpPr>
            <a:spLocks noGrp="1"/>
          </p:cNvSpPr>
          <p:nvPr>
            <p:ph type="title"/>
          </p:nvPr>
        </p:nvSpPr>
        <p:spPr/>
        <p:txBody>
          <a:bodyPr/>
          <a:lstStyle/>
          <a:p>
            <a:r>
              <a:rPr lang="fr-CA"/>
              <a:t>Cliquez et modifiez le titre</a:t>
            </a:r>
            <a:endParaRPr lang="fr-FR"/>
          </a:p>
        </p:txBody>
      </p:sp>
      <p:sp>
        <p:nvSpPr>
          <p:cNvPr id="5" name="Espace réservé du numéro de diapositive 4"/>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pPr/>
              <a:t>‹N°›</a:t>
            </a:fld>
            <a:endParaRPr lang="fr-FR" dirty="0"/>
          </a:p>
        </p:txBody>
      </p:sp>
    </p:spTree>
    <p:extLst>
      <p:ext uri="{BB962C8B-B14F-4D97-AF65-F5344CB8AC3E}">
        <p14:creationId xmlns:p14="http://schemas.microsoft.com/office/powerpoint/2010/main" val="344378646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5" name="Espace réservé du numéro de diapositive 4"/>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t>‹N°›</a:t>
            </a:fld>
            <a:endParaRPr lang="fr-FR"/>
          </a:p>
        </p:txBody>
      </p:sp>
    </p:spTree>
    <p:extLst>
      <p:ext uri="{BB962C8B-B14F-4D97-AF65-F5344CB8AC3E}">
        <p14:creationId xmlns:p14="http://schemas.microsoft.com/office/powerpoint/2010/main" val="2369102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itation">
    <p:bg>
      <p:bgPr>
        <a:solidFill>
          <a:schemeClr val="bg1"/>
        </a:solid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p:nvPr>
        </p:nvSpPr>
        <p:spPr>
          <a:xfrm>
            <a:off x="0" y="0"/>
            <a:ext cx="9144000" cy="5143500"/>
          </a:xfrm>
          <a:solidFill>
            <a:schemeClr val="bg1">
              <a:lumMod val="85000"/>
            </a:schemeClr>
          </a:solidFill>
        </p:spPr>
        <p:txBody>
          <a:bodyPr/>
          <a:lstStyle/>
          <a:p>
            <a:r>
              <a:rPr lang="fr-CA"/>
              <a:t>Faire glisser l'image vers l'espace réservé ou cliquer sur l'icône pour l'ajouter</a:t>
            </a:r>
            <a:endParaRPr lang="fr-FR" dirty="0"/>
          </a:p>
        </p:txBody>
      </p:sp>
      <p:sp>
        <p:nvSpPr>
          <p:cNvPr id="3" name="Espace réservé du contenu 2"/>
          <p:cNvSpPr>
            <a:spLocks noGrp="1"/>
          </p:cNvSpPr>
          <p:nvPr>
            <p:ph idx="1"/>
          </p:nvPr>
        </p:nvSpPr>
        <p:spPr>
          <a:xfrm>
            <a:off x="793752" y="806452"/>
            <a:ext cx="7556500" cy="3530600"/>
          </a:xfrm>
        </p:spPr>
        <p:txBody>
          <a:bodyPr anchor="ctr"/>
          <a:lstStyle>
            <a:lvl1pPr algn="ctr">
              <a:defRPr sz="4400" b="0" cap="none" spc="140">
                <a:solidFill>
                  <a:srgbClr val="FFFFFF"/>
                </a:solidFill>
              </a:defRPr>
            </a:lvl1pPr>
            <a:lvl2pPr marL="0" indent="0" algn="ctr">
              <a:buFont typeface="Arial"/>
              <a:buNone/>
              <a:defRPr b="0" cap="none" spc="140">
                <a:solidFill>
                  <a:srgbClr val="FFFFFF"/>
                </a:solidFill>
              </a:defRPr>
            </a:lvl2pPr>
            <a:lvl3pPr marL="0" indent="0" algn="ctr">
              <a:buNone/>
              <a:defRPr b="0" cap="none" spc="140">
                <a:solidFill>
                  <a:srgbClr val="FFFFFF"/>
                </a:solidFill>
              </a:defRPr>
            </a:lvl3pPr>
            <a:lvl4pPr marL="0" indent="0" algn="ctr">
              <a:buNone/>
              <a:defRPr b="0" cap="none" spc="140">
                <a:solidFill>
                  <a:srgbClr val="FFFFFF"/>
                </a:solidFill>
              </a:defRPr>
            </a:lvl4pPr>
            <a:lvl5pPr marL="0" indent="0" algn="ctr">
              <a:buNone/>
              <a:defRPr b="0" cap="none" spc="140">
                <a:solidFill>
                  <a:srgbClr val="FFFFFF"/>
                </a:solidFill>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dirty="0"/>
          </a:p>
        </p:txBody>
      </p:sp>
    </p:spTree>
    <p:extLst>
      <p:ext uri="{BB962C8B-B14F-4D97-AF65-F5344CB8AC3E}">
        <p14:creationId xmlns:p14="http://schemas.microsoft.com/office/powerpoint/2010/main" val="4246492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721725" y="4776789"/>
            <a:ext cx="350412" cy="273844"/>
          </a:xfrm>
          <a:prstGeom prst="rect">
            <a:avLst/>
          </a:prstGeom>
        </p:spPr>
        <p:txBody>
          <a:bodyPr/>
          <a:lstStyle/>
          <a:p>
            <a:fld id="{75E6AA04-389C-DE41-949A-5EE1948F885B}" type="slidenum">
              <a:rPr lang="fr-FR" smtClean="0"/>
              <a:t>‹N°›</a:t>
            </a:fld>
            <a:endParaRPr lang="fr-FR"/>
          </a:p>
        </p:txBody>
      </p:sp>
    </p:spTree>
    <p:extLst>
      <p:ext uri="{BB962C8B-B14F-4D97-AF65-F5344CB8AC3E}">
        <p14:creationId xmlns:p14="http://schemas.microsoft.com/office/powerpoint/2010/main" val="894371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629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1"/>
            <a:ext cx="7848600" cy="1445419"/>
          </a:xfrm>
        </p:spPr>
        <p:txBody>
          <a:bodyPr anchor="b">
            <a:noAutofit/>
          </a:bodyPr>
          <a:lstStyle>
            <a:lvl1pPr>
              <a:defRPr sz="4050" cap="all" baseline="0"/>
            </a:lvl1pPr>
          </a:lstStyle>
          <a:p>
            <a:r>
              <a:rPr lang="fr-FR"/>
              <a:t>Modifiez le style du titre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2BEF5C8-DBBD-457F-8237-E49DB9A9D9BF}" type="datetime1">
              <a:rPr lang="fr-CA" smtClean="0"/>
              <a:t>2018-11-30</a:t>
            </a:fld>
            <a:endParaRPr lang="fr-CA"/>
          </a:p>
        </p:txBody>
      </p:sp>
      <p:sp>
        <p:nvSpPr>
          <p:cNvPr id="5" name="Footer Placeholder 4"/>
          <p:cNvSpPr>
            <a:spLocks noGrp="1"/>
          </p:cNvSpPr>
          <p:nvPr>
            <p:ph type="ftr" sz="quarter" idx="11"/>
          </p:nvPr>
        </p:nvSpPr>
        <p:spPr/>
        <p:txBody>
          <a:bodyPr/>
          <a:lstStyle/>
          <a:p>
            <a:endParaRPr lang="fr-CA"/>
          </a:p>
        </p:txBody>
      </p:sp>
      <p:cxnSp>
        <p:nvCxnSpPr>
          <p:cNvPr id="8" name="Straight Connector 7"/>
          <p:cNvCxnSpPr/>
          <p:nvPr/>
        </p:nvCxnSpPr>
        <p:spPr>
          <a:xfrm>
            <a:off x="685800" y="1815666"/>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294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olygonal_background">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gradFill flip="none" rotWithShape="1">
            <a:gsLst>
              <a:gs pos="1000">
                <a:schemeClr val="accent1"/>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apezoid 3"/>
          <p:cNvSpPr/>
          <p:nvPr userDrawn="1"/>
        </p:nvSpPr>
        <p:spPr>
          <a:xfrm rot="5400000">
            <a:off x="3138488" y="-1830161"/>
            <a:ext cx="2867025" cy="9144000"/>
          </a:xfrm>
          <a:prstGeom prst="trapezoid">
            <a:avLst>
              <a:gd name="adj" fmla="val 39428"/>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apezoid 5"/>
          <p:cNvSpPr/>
          <p:nvPr userDrawn="1"/>
        </p:nvSpPr>
        <p:spPr>
          <a:xfrm rot="1503156">
            <a:off x="2578963" y="-2256555"/>
            <a:ext cx="4414799" cy="10410449"/>
          </a:xfrm>
          <a:prstGeom prst="trapezoid">
            <a:avLst>
              <a:gd name="adj" fmla="val 25021"/>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apezoid 6"/>
          <p:cNvSpPr/>
          <p:nvPr userDrawn="1"/>
        </p:nvSpPr>
        <p:spPr>
          <a:xfrm rot="2913192">
            <a:off x="3913141" y="-1499319"/>
            <a:ext cx="4414799" cy="10410449"/>
          </a:xfrm>
          <a:prstGeom prst="trapezoid">
            <a:avLst>
              <a:gd name="adj" fmla="val 39428"/>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460911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grpId="0" nodeType="withEffect">
                                      <p:stCondLst>
                                        <p:cond delay="0"/>
                                      </p:stCondLst>
                                      <p:childTnLst>
                                        <p:animMotion origin="layout" path="M 2.5E-6 1.85185E-6 L 0.16107 -0.21343 " pathEditMode="relative" rAng="0" ptsTypes="AA">
                                          <p:cBhvr>
                                            <p:cTn id="6" dur="15000" fill="hold"/>
                                            <p:tgtEl>
                                              <p:spTgt spid="6"/>
                                            </p:tgtEl>
                                            <p:attrNameLst>
                                              <p:attrName>ppt_x</p:attrName>
                                              <p:attrName>ppt_y</p:attrName>
                                            </p:attrNameLst>
                                          </p:cBhvr>
                                          <p:rCtr x="8047" y="-10671"/>
                                        </p:animMotion>
                                      </p:childTnLst>
                                    </p:cTn>
                                  </p:par>
                                  <p:par>
                                    <p:cTn id="7" presetID="42" presetClass="path" presetSubtype="0" repeatCount="indefinite" autoRev="1" fill="hold" grpId="0" nodeType="withEffect">
                                      <p:stCondLst>
                                        <p:cond delay="0"/>
                                      </p:stCondLst>
                                      <p:childTnLst>
                                        <p:animMotion origin="layout" path="M -1.04167E-6 -3.7037E-7 L -0.01823 -0.07268 " pathEditMode="relative" rAng="0" ptsTypes="AA">
                                          <p:cBhvr>
                                            <p:cTn id="8" dur="15000" fill="hold"/>
                                            <p:tgtEl>
                                              <p:spTgt spid="7"/>
                                            </p:tgtEl>
                                            <p:attrNameLst>
                                              <p:attrName>ppt_x</p:attrName>
                                              <p:attrName>ppt_y</p:attrName>
                                            </p:attrNameLst>
                                          </p:cBhvr>
                                          <p:rCtr x="-911" y="-3634"/>
                                        </p:animMotion>
                                      </p:childTnLst>
                                    </p:cTn>
                                  </p:par>
                                  <p:par>
                                    <p:cTn id="9" presetID="42" presetClass="path" presetSubtype="0" repeatCount="indefinite" autoRev="1" fill="hold" grpId="0" nodeType="withEffect">
                                      <p:stCondLst>
                                        <p:cond delay="0"/>
                                      </p:stCondLst>
                                      <p:childTnLst>
                                        <p:animMotion origin="layout" path="M 0 -1.85185E-6 L -3.75E-6 1.85185E-6 " pathEditMode="relative" rAng="0" ptsTypes="AA">
                                          <p:cBhvr>
                                            <p:cTn id="10" dur="15000" fill="hold"/>
                                            <p:tgtEl>
                                              <p:spTgt spid="4"/>
                                            </p:tgtEl>
                                            <p:attrNameLst>
                                              <p:attrName>ppt_x</p:attrName>
                                              <p:attrName>ppt_y</p:attrName>
                                            </p:attrNameLst>
                                          </p:cBhvr>
                                          <p:rCtr x="117"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grpId="0" nodeType="withEffect">
                                      <p:stCondLst>
                                        <p:cond delay="0"/>
                                      </p:stCondLst>
                                      <p:childTnLst>
                                        <p:animMotion origin="layout" path="M 2.91667E-6 2.96296E-6 L -0.00417 0.18472 " pathEditMode="relative" rAng="0" ptsTypes="AA">
                                          <p:cBhvr>
                                            <p:cTn id="6" dur="15000" fill="hold"/>
                                            <p:tgtEl>
                                              <p:spTgt spid="5"/>
                                            </p:tgtEl>
                                            <p:attrNameLst>
                                              <p:attrName>ppt_x</p:attrName>
                                              <p:attrName>ppt_y</p:attrName>
                                            </p:attrNameLst>
                                          </p:cBhvr>
                                          <p:rCtr x="-208" y="9236"/>
                                        </p:animMotion>
                                      </p:childTnLst>
                                    </p:cTn>
                                  </p:par>
                                  <p:par>
                                    <p:cTn id="7" presetID="42" presetClass="path" presetSubtype="0" repeatCount="indefinite" autoRev="1" fill="hold" grpId="0" nodeType="withEffect">
                                      <p:stCondLst>
                                        <p:cond delay="0"/>
                                      </p:stCondLst>
                                      <p:childTnLst>
                                        <p:animMotion origin="layout" path="M 2.5E-6 1.85185E-6 L 0.16107 -0.21343 " pathEditMode="relative" rAng="0" ptsTypes="AA">
                                          <p:cBhvr>
                                            <p:cTn id="8" dur="15000" fill="hold"/>
                                            <p:tgtEl>
                                              <p:spTgt spid="6"/>
                                            </p:tgtEl>
                                            <p:attrNameLst>
                                              <p:attrName>ppt_x</p:attrName>
                                              <p:attrName>ppt_y</p:attrName>
                                            </p:attrNameLst>
                                          </p:cBhvr>
                                          <p:rCtr x="8047" y="-10671"/>
                                        </p:animMotion>
                                      </p:childTnLst>
                                    </p:cTn>
                                  </p:par>
                                  <p:par>
                                    <p:cTn id="9" presetID="42" presetClass="path" presetSubtype="0" repeatCount="indefinite" autoRev="1" fill="hold" grpId="0" nodeType="withEffect">
                                      <p:stCondLst>
                                        <p:cond delay="0"/>
                                      </p:stCondLst>
                                      <p:childTnLst>
                                        <p:animMotion origin="layout" path="M -1.04167E-6 -3.7037E-7 L -0.01823 -0.07268 " pathEditMode="relative" rAng="0" ptsTypes="AA">
                                          <p:cBhvr>
                                            <p:cTn id="10" dur="15000" fill="hold"/>
                                            <p:tgtEl>
                                              <p:spTgt spid="7"/>
                                            </p:tgtEl>
                                            <p:attrNameLst>
                                              <p:attrName>ppt_x</p:attrName>
                                              <p:attrName>ppt_y</p:attrName>
                                            </p:attrNameLst>
                                          </p:cBhvr>
                                          <p:rCtr x="-911" y="-3634"/>
                                        </p:animMotion>
                                      </p:childTnLst>
                                    </p:cTn>
                                  </p:par>
                                  <p:par>
                                    <p:cTn id="11" presetID="42" presetClass="path" presetSubtype="0" repeatCount="indefinite" autoRev="1" fill="hold" grpId="0" nodeType="withEffect">
                                      <p:stCondLst>
                                        <p:cond delay="0"/>
                                      </p:stCondLst>
                                      <p:childTnLst>
                                        <p:animMotion origin="layout" path="M 0 -1.85185E-6 L -3.75E-6 1.85185E-6 " pathEditMode="relative" rAng="0" ptsTypes="AA">
                                          <p:cBhvr>
                                            <p:cTn id="12" dur="15000" fill="hold"/>
                                            <p:tgtEl>
                                              <p:spTgt spid="4"/>
                                            </p:tgtEl>
                                            <p:attrNameLst>
                                              <p:attrName>ppt_x</p:attrName>
                                              <p:attrName>ppt_y</p:attrName>
                                            </p:attrNameLst>
                                          </p:cBhvr>
                                          <p:rCtr x="117" y="440"/>
                                        </p:animMotion>
                                      </p:childTnLst>
                                    </p:cTn>
                                  </p:par>
                                  <p:par>
                                    <p:cTn id="13" presetID="42" presetClass="path" presetSubtype="0" accel="50000" decel="50000" fill="hold" grpId="2" nodeType="withEffect">
                                      <p:stCondLst>
                                        <p:cond delay="0"/>
                                      </p:stCondLst>
                                      <p:childTnLst>
                                        <p:animMotion origin="layout" path="M 2.5E-6 3.7037E-6 L 0.10781 0.14467 " pathEditMode="relative" rAng="0" ptsTypes="AA">
                                          <p:cBhvr>
                                            <p:cTn id="14" dur="500" spd="-100000" fill="hold"/>
                                            <p:tgtEl>
                                              <p:spTgt spid="13"/>
                                            </p:tgtEl>
                                            <p:attrNameLst>
                                              <p:attrName>ppt_x</p:attrName>
                                              <p:attrName>ppt_y</p:attrName>
                                            </p:attrNameLst>
                                          </p:cBhvr>
                                          <p:rCtr x="5391" y="7222"/>
                                        </p:animMotion>
                                      </p:childTnLst>
                                    </p:cTn>
                                  </p:par>
                                  <p:par>
                                    <p:cTn id="15" presetID="6" presetClass="emph" presetSubtype="0" decel="100000" autoRev="1" fill="hold" grpId="0" nodeType="withEffect">
                                      <p:stCondLst>
                                        <p:cond delay="500"/>
                                      </p:stCondLst>
                                      <p:childTnLst>
                                        <p:animScale>
                                          <p:cBhvr>
                                            <p:cTn id="16" dur="500" fill="hold"/>
                                            <p:tgtEl>
                                              <p:spTgt spid="13"/>
                                            </p:tgtEl>
                                          </p:cBhvr>
                                          <p:by x="180000" y="180000"/>
                                        </p:animScale>
                                      </p:childTnLst>
                                    </p:cTn>
                                  </p:par>
                                  <p:par>
                                    <p:cTn id="17" presetID="8" presetClass="emph" presetSubtype="0" fill="hold" grpId="1" nodeType="withEffect">
                                      <p:stCondLst>
                                        <p:cond delay="1000"/>
                                      </p:stCondLst>
                                      <p:childTnLst>
                                        <p:animRot by="21600000">
                                          <p:cBhvr>
                                            <p:cTn id="18" dur="600" fill="hold"/>
                                            <p:tgtEl>
                                              <p:spTgt spid="13"/>
                                            </p:tgtEl>
                                            <p:attrNameLst>
                                              <p:attrName>r</p:attrName>
                                            </p:attrNameLst>
                                          </p:cBhvr>
                                        </p:animRot>
                                      </p:childTnLst>
                                    </p:cTn>
                                  </p:par>
                                  <p:par>
                                    <p:cTn id="19" presetID="2" presetClass="entr" presetSubtype="4" accel="81000" fill="hold" grpId="0" nodeType="withEffect">
                                      <p:stCondLst>
                                        <p:cond delay="15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ppt_x"/>
                                              </p:val>
                                            </p:tav>
                                            <p:tav tm="100000">
                                              <p:val>
                                                <p:strVal val="#ppt_x"/>
                                              </p:val>
                                            </p:tav>
                                          </p:tavLst>
                                        </p:anim>
                                        <p:anim calcmode="lin" valueType="num">
                                          <p:cBhvr additive="base">
                                            <p:cTn id="22" dur="1000" fill="hold"/>
                                            <p:tgtEl>
                                              <p:spTgt spid="11"/>
                                            </p:tgtEl>
                                            <p:attrNameLst>
                                              <p:attrName>ppt_y</p:attrName>
                                            </p:attrNameLst>
                                          </p:cBhvr>
                                          <p:tavLst>
                                            <p:tav tm="0">
                                              <p:val>
                                                <p:strVal val="1+#ppt_h/2"/>
                                              </p:val>
                                            </p:tav>
                                            <p:tav tm="100000">
                                              <p:val>
                                                <p:strVal val="#ppt_y"/>
                                              </p:val>
                                            </p:tav>
                                          </p:tavLst>
                                        </p:anim>
                                      </p:childTnLst>
                                    </p:cTn>
                                  </p:par>
                                  <p:par>
                                    <p:cTn id="23" presetID="23" presetClass="entr" presetSubtype="16" fill="hold" grpId="0" nodeType="withEffect">
                                      <p:stCondLst>
                                        <p:cond delay="7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00" fill="hold"/>
                                            <p:tgtEl>
                                              <p:spTgt spid="14"/>
                                            </p:tgtEl>
                                            <p:attrNameLst>
                                              <p:attrName>ppt_w</p:attrName>
                                            </p:attrNameLst>
                                          </p:cBhvr>
                                          <p:tavLst>
                                            <p:tav tm="0">
                                              <p:val>
                                                <p:fltVal val="0"/>
                                              </p:val>
                                            </p:tav>
                                            <p:tav tm="100000">
                                              <p:val>
                                                <p:strVal val="#ppt_w"/>
                                              </p:val>
                                            </p:tav>
                                          </p:tavLst>
                                        </p:anim>
                                        <p:anim calcmode="lin" valueType="num">
                                          <p:cBhvr>
                                            <p:cTn id="26" dur="2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3" grpId="0" animBg="1"/>
          <p:bldP spid="13" grpId="1" animBg="1"/>
          <p:bldP spid="13" grpId="2" animBg="1"/>
          <p:bldP spid="14" grpId="0"/>
        </p:bldLst>
      </p:timing>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6" name="Espace réservé du contenu 3"/>
          <p:cNvSpPr>
            <a:spLocks noGrp="1"/>
          </p:cNvSpPr>
          <p:nvPr>
            <p:ph sz="half" idx="2" hasCustomPrompt="1"/>
          </p:nvPr>
        </p:nvSpPr>
        <p:spPr>
          <a:xfrm>
            <a:off x="592664" y="649022"/>
            <a:ext cx="8077204" cy="3846777"/>
          </a:xfrm>
          <a:prstGeom prst="rect">
            <a:avLst/>
          </a:prstGeom>
        </p:spPr>
        <p:txBody>
          <a:bodyPr/>
          <a:lstStyle>
            <a:lvl1pPr marL="0" indent="0">
              <a:buNone/>
              <a:defRPr sz="2800" b="1" i="0" baseline="0">
                <a:solidFill>
                  <a:schemeClr val="tx1">
                    <a:lumMod val="75000"/>
                    <a:lumOff val="25000"/>
                  </a:schemeClr>
                </a:solidFill>
                <a:latin typeface="Calibri"/>
                <a:cs typeface="Calibri"/>
              </a:defRPr>
            </a:lvl1pPr>
            <a:lvl2pPr marL="800080" indent="-342892">
              <a:buFont typeface="Lucida Grande"/>
              <a:buChar char="-"/>
              <a:defRPr sz="2400">
                <a:solidFill>
                  <a:schemeClr val="tx1">
                    <a:lumMod val="75000"/>
                    <a:lumOff val="25000"/>
                  </a:schemeClr>
                </a:solidFill>
              </a:defRPr>
            </a:lvl2pPr>
            <a:lvl3pPr>
              <a:defRPr sz="1800">
                <a:solidFill>
                  <a:schemeClr val="tx1">
                    <a:lumMod val="75000"/>
                    <a:lumOff val="25000"/>
                  </a:schemeClr>
                </a:solidFill>
              </a:defRPr>
            </a:lvl3pPr>
            <a:lvl4pPr marL="1600160" indent="-228594">
              <a:buFont typeface="Lucida Grande"/>
              <a:buChar char="&gt;"/>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fr-CA" dirty="0"/>
              <a:t>Texte niveau 1</a:t>
            </a:r>
          </a:p>
          <a:p>
            <a:pPr lvl="1"/>
            <a:r>
              <a:rPr lang="fr-CA" dirty="0"/>
              <a:t>Texte niveau 2</a:t>
            </a:r>
          </a:p>
          <a:p>
            <a:pPr lvl="2"/>
            <a:r>
              <a:rPr lang="fr-CA" dirty="0"/>
              <a:t>texte niveau 3</a:t>
            </a:r>
          </a:p>
          <a:p>
            <a:pPr lvl="3"/>
            <a:r>
              <a:rPr lang="fr-CA" dirty="0"/>
              <a:t>texte niveau 4</a:t>
            </a:r>
          </a:p>
        </p:txBody>
      </p:sp>
      <p:sp>
        <p:nvSpPr>
          <p:cNvPr id="7" name="Rectangle 6"/>
          <p:cNvSpPr/>
          <p:nvPr userDrawn="1"/>
        </p:nvSpPr>
        <p:spPr>
          <a:xfrm>
            <a:off x="1" y="1"/>
            <a:ext cx="330200" cy="5143500"/>
          </a:xfrm>
          <a:prstGeom prst="rect">
            <a:avLst/>
          </a:prstGeom>
          <a:solidFill>
            <a:srgbClr val="F7AA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8" name="Image 7"/>
          <p:cNvPicPr>
            <a:picLocks noChangeAspect="1"/>
          </p:cNvPicPr>
          <p:nvPr userDrawn="1"/>
        </p:nvPicPr>
        <p:blipFill>
          <a:blip r:embed="rId2"/>
          <a:stretch>
            <a:fillRect/>
          </a:stretch>
        </p:blipFill>
        <p:spPr>
          <a:xfrm>
            <a:off x="8695280" y="4735514"/>
            <a:ext cx="279400" cy="279400"/>
          </a:xfrm>
          <a:prstGeom prst="rect">
            <a:avLst/>
          </a:prstGeom>
        </p:spPr>
      </p:pic>
      <p:sp>
        <p:nvSpPr>
          <p:cNvPr id="12" name="Slide Number Placeholder 5"/>
          <p:cNvSpPr txBox="1">
            <a:spLocks/>
          </p:cNvSpPr>
          <p:nvPr userDrawn="1"/>
        </p:nvSpPr>
        <p:spPr>
          <a:xfrm>
            <a:off x="8564036" y="4758857"/>
            <a:ext cx="534736" cy="273844"/>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6DA1E9-EBAD-9B46-B808-1B97374A3766}" type="slidenum">
              <a:rPr lang="en-US" sz="800" smtClean="0">
                <a:solidFill>
                  <a:schemeClr val="tx1">
                    <a:lumMod val="50000"/>
                    <a:lumOff val="50000"/>
                  </a:schemeClr>
                </a:solidFill>
              </a:rPr>
              <a:pPr/>
              <a:t>‹N°›</a:t>
            </a:fld>
            <a:endParaRPr lang="en-US" sz="800" dirty="0">
              <a:solidFill>
                <a:schemeClr val="tx1">
                  <a:lumMod val="50000"/>
                  <a:lumOff val="50000"/>
                </a:schemeClr>
              </a:solidFill>
            </a:endParaRPr>
          </a:p>
        </p:txBody>
      </p:sp>
    </p:spTree>
    <p:extLst>
      <p:ext uri="{BB962C8B-B14F-4D97-AF65-F5344CB8AC3E}">
        <p14:creationId xmlns:p14="http://schemas.microsoft.com/office/powerpoint/2010/main" val="124055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1646063"/>
          </a:xfrm>
        </p:spPr>
        <p:txBody>
          <a:bodyPr bIns="57600" anchor="b" anchorCtr="0"/>
          <a:lstStyle>
            <a:lvl1pPr>
              <a:defRPr sz="4000">
                <a:solidFill>
                  <a:schemeClr val="accent1"/>
                </a:solidFill>
              </a:defRPr>
            </a:lvl1pPr>
          </a:lstStyle>
          <a:p>
            <a:r>
              <a:rPr lang="fr-FR" dirty="0"/>
              <a:t>Modifiez le style du titre</a:t>
            </a:r>
            <a:endParaRPr lang="en-US" dirty="0"/>
          </a:p>
        </p:txBody>
      </p:sp>
      <p:sp>
        <p:nvSpPr>
          <p:cNvPr id="3" name="Content Placeholder 2"/>
          <p:cNvSpPr>
            <a:spLocks noGrp="1"/>
          </p:cNvSpPr>
          <p:nvPr>
            <p:ph idx="1"/>
          </p:nvPr>
        </p:nvSpPr>
        <p:spPr>
          <a:xfrm>
            <a:off x="803274" y="2376000"/>
            <a:ext cx="7548563" cy="2249878"/>
          </a:xfrm>
        </p:spPr>
        <p:txBody>
          <a:bodyPr tIns="108000"/>
          <a:lstStyle>
            <a:lvl1pPr>
              <a:defRPr/>
            </a:lvl1pPr>
            <a:lvl2pPr marL="0" indent="0">
              <a:defRPr sz="1600"/>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Tree>
    <p:extLst>
      <p:ext uri="{BB962C8B-B14F-4D97-AF65-F5344CB8AC3E}">
        <p14:creationId xmlns:p14="http://schemas.microsoft.com/office/powerpoint/2010/main" val="23229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6" name="Espace réservé du contenu 3"/>
          <p:cNvSpPr>
            <a:spLocks noGrp="1"/>
          </p:cNvSpPr>
          <p:nvPr>
            <p:ph sz="half" idx="2" hasCustomPrompt="1"/>
          </p:nvPr>
        </p:nvSpPr>
        <p:spPr>
          <a:xfrm>
            <a:off x="592664" y="649022"/>
            <a:ext cx="8077204" cy="3846777"/>
          </a:xfrm>
          <a:prstGeom prst="rect">
            <a:avLst/>
          </a:prstGeom>
        </p:spPr>
        <p:txBody>
          <a:bodyPr/>
          <a:lstStyle>
            <a:lvl1pPr marL="0" indent="0">
              <a:buNone/>
              <a:defRPr sz="2800" b="1" i="0" baseline="0">
                <a:solidFill>
                  <a:schemeClr val="tx1">
                    <a:lumMod val="75000"/>
                    <a:lumOff val="25000"/>
                  </a:schemeClr>
                </a:solidFill>
                <a:latin typeface="Calibri"/>
                <a:cs typeface="Calibri"/>
              </a:defRPr>
            </a:lvl1pPr>
            <a:lvl2pPr marL="800080" indent="-342892">
              <a:buFont typeface="Lucida Grande"/>
              <a:buChar char="-"/>
              <a:defRPr sz="2400">
                <a:solidFill>
                  <a:schemeClr val="tx1">
                    <a:lumMod val="75000"/>
                    <a:lumOff val="25000"/>
                  </a:schemeClr>
                </a:solidFill>
              </a:defRPr>
            </a:lvl2pPr>
            <a:lvl3pPr>
              <a:defRPr sz="1800">
                <a:solidFill>
                  <a:schemeClr val="tx1">
                    <a:lumMod val="75000"/>
                    <a:lumOff val="25000"/>
                  </a:schemeClr>
                </a:solidFill>
              </a:defRPr>
            </a:lvl3pPr>
            <a:lvl4pPr marL="1600160" indent="-228594">
              <a:buFont typeface="Lucida Grande"/>
              <a:buChar char="&gt;"/>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fr-CA" dirty="0"/>
              <a:t>Texte niveau 1</a:t>
            </a:r>
          </a:p>
          <a:p>
            <a:pPr lvl="1"/>
            <a:r>
              <a:rPr lang="fr-CA" dirty="0"/>
              <a:t>Texte niveau 2</a:t>
            </a:r>
          </a:p>
          <a:p>
            <a:pPr lvl="2"/>
            <a:r>
              <a:rPr lang="fr-CA" dirty="0"/>
              <a:t>texte niveau 3</a:t>
            </a:r>
          </a:p>
          <a:p>
            <a:pPr lvl="3"/>
            <a:r>
              <a:rPr lang="fr-CA" dirty="0"/>
              <a:t>texte niveau 4</a:t>
            </a:r>
          </a:p>
        </p:txBody>
      </p:sp>
      <p:sp>
        <p:nvSpPr>
          <p:cNvPr id="7" name="Rectangle 6"/>
          <p:cNvSpPr/>
          <p:nvPr userDrawn="1"/>
        </p:nvSpPr>
        <p:spPr>
          <a:xfrm>
            <a:off x="1" y="1"/>
            <a:ext cx="330200" cy="5143500"/>
          </a:xfrm>
          <a:prstGeom prst="rect">
            <a:avLst/>
          </a:prstGeom>
          <a:solidFill>
            <a:srgbClr val="F7AA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8" name="Image 7"/>
          <p:cNvPicPr>
            <a:picLocks noChangeAspect="1"/>
          </p:cNvPicPr>
          <p:nvPr userDrawn="1"/>
        </p:nvPicPr>
        <p:blipFill>
          <a:blip r:embed="rId2"/>
          <a:stretch>
            <a:fillRect/>
          </a:stretch>
        </p:blipFill>
        <p:spPr>
          <a:xfrm>
            <a:off x="8695280" y="4735514"/>
            <a:ext cx="279400" cy="279400"/>
          </a:xfrm>
          <a:prstGeom prst="rect">
            <a:avLst/>
          </a:prstGeom>
        </p:spPr>
      </p:pic>
      <p:sp>
        <p:nvSpPr>
          <p:cNvPr id="12" name="Slide Number Placeholder 5"/>
          <p:cNvSpPr txBox="1">
            <a:spLocks/>
          </p:cNvSpPr>
          <p:nvPr userDrawn="1"/>
        </p:nvSpPr>
        <p:spPr>
          <a:xfrm>
            <a:off x="8564036" y="4758857"/>
            <a:ext cx="534736" cy="273844"/>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6DA1E9-EBAD-9B46-B808-1B97374A3766}" type="slidenum">
              <a:rPr lang="en-US" sz="800" smtClean="0">
                <a:solidFill>
                  <a:schemeClr val="tx1">
                    <a:lumMod val="50000"/>
                    <a:lumOff val="50000"/>
                  </a:schemeClr>
                </a:solidFill>
              </a:rPr>
              <a:pPr/>
              <a:t>‹N°›</a:t>
            </a:fld>
            <a:endParaRPr lang="en-US" sz="800" dirty="0">
              <a:solidFill>
                <a:schemeClr val="tx1">
                  <a:lumMod val="50000"/>
                  <a:lumOff val="50000"/>
                </a:schemeClr>
              </a:solidFill>
            </a:endParaRPr>
          </a:p>
        </p:txBody>
      </p:sp>
    </p:spTree>
    <p:extLst>
      <p:ext uri="{BB962C8B-B14F-4D97-AF65-F5344CB8AC3E}">
        <p14:creationId xmlns:p14="http://schemas.microsoft.com/office/powerpoint/2010/main" val="37643461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6" name="Espace réservé du contenu 3"/>
          <p:cNvSpPr>
            <a:spLocks noGrp="1"/>
          </p:cNvSpPr>
          <p:nvPr>
            <p:ph sz="half" idx="2" hasCustomPrompt="1"/>
          </p:nvPr>
        </p:nvSpPr>
        <p:spPr>
          <a:xfrm>
            <a:off x="592664" y="649022"/>
            <a:ext cx="8077204" cy="3846777"/>
          </a:xfrm>
          <a:prstGeom prst="rect">
            <a:avLst/>
          </a:prstGeom>
        </p:spPr>
        <p:txBody>
          <a:bodyPr/>
          <a:lstStyle>
            <a:lvl1pPr marL="0" indent="0">
              <a:buNone/>
              <a:defRPr sz="2800" b="1" i="0" baseline="0">
                <a:solidFill>
                  <a:schemeClr val="tx1">
                    <a:lumMod val="75000"/>
                    <a:lumOff val="25000"/>
                  </a:schemeClr>
                </a:solidFill>
                <a:latin typeface="Calibri"/>
                <a:cs typeface="Calibri"/>
              </a:defRPr>
            </a:lvl1pPr>
            <a:lvl2pPr marL="800080" indent="-342892">
              <a:buFont typeface="Lucida Grande"/>
              <a:buChar char="-"/>
              <a:defRPr sz="2400">
                <a:solidFill>
                  <a:schemeClr val="tx1">
                    <a:lumMod val="75000"/>
                    <a:lumOff val="25000"/>
                  </a:schemeClr>
                </a:solidFill>
              </a:defRPr>
            </a:lvl2pPr>
            <a:lvl3pPr>
              <a:defRPr sz="1800">
                <a:solidFill>
                  <a:schemeClr val="tx1">
                    <a:lumMod val="75000"/>
                    <a:lumOff val="25000"/>
                  </a:schemeClr>
                </a:solidFill>
              </a:defRPr>
            </a:lvl3pPr>
            <a:lvl4pPr marL="1600160" indent="-228594">
              <a:buFont typeface="Lucida Grande"/>
              <a:buChar char="&gt;"/>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fr-CA" dirty="0"/>
              <a:t>Texte niveau 1</a:t>
            </a:r>
          </a:p>
          <a:p>
            <a:pPr lvl="1"/>
            <a:r>
              <a:rPr lang="fr-CA" dirty="0"/>
              <a:t>Texte niveau 2</a:t>
            </a:r>
          </a:p>
          <a:p>
            <a:pPr lvl="2"/>
            <a:r>
              <a:rPr lang="fr-CA" dirty="0"/>
              <a:t>texte niveau 3</a:t>
            </a:r>
          </a:p>
          <a:p>
            <a:pPr lvl="3"/>
            <a:r>
              <a:rPr lang="fr-CA" dirty="0"/>
              <a:t>texte niveau 4</a:t>
            </a:r>
          </a:p>
        </p:txBody>
      </p:sp>
      <p:sp>
        <p:nvSpPr>
          <p:cNvPr id="7" name="Rectangle 6"/>
          <p:cNvSpPr/>
          <p:nvPr userDrawn="1"/>
        </p:nvSpPr>
        <p:spPr>
          <a:xfrm>
            <a:off x="1" y="1"/>
            <a:ext cx="330200" cy="5143500"/>
          </a:xfrm>
          <a:prstGeom prst="rect">
            <a:avLst/>
          </a:prstGeom>
          <a:solidFill>
            <a:srgbClr val="F7AA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8" name="Image 7"/>
          <p:cNvPicPr>
            <a:picLocks noChangeAspect="1"/>
          </p:cNvPicPr>
          <p:nvPr userDrawn="1"/>
        </p:nvPicPr>
        <p:blipFill>
          <a:blip r:embed="rId2"/>
          <a:stretch>
            <a:fillRect/>
          </a:stretch>
        </p:blipFill>
        <p:spPr>
          <a:xfrm>
            <a:off x="8695280" y="4735514"/>
            <a:ext cx="279400" cy="279400"/>
          </a:xfrm>
          <a:prstGeom prst="rect">
            <a:avLst/>
          </a:prstGeom>
        </p:spPr>
      </p:pic>
      <p:sp>
        <p:nvSpPr>
          <p:cNvPr id="12" name="Slide Number Placeholder 5"/>
          <p:cNvSpPr txBox="1">
            <a:spLocks/>
          </p:cNvSpPr>
          <p:nvPr userDrawn="1"/>
        </p:nvSpPr>
        <p:spPr>
          <a:xfrm>
            <a:off x="8564036" y="4758857"/>
            <a:ext cx="534736" cy="273844"/>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6DA1E9-EBAD-9B46-B808-1B97374A3766}" type="slidenum">
              <a:rPr lang="en-US" sz="800" smtClean="0">
                <a:solidFill>
                  <a:schemeClr val="tx1">
                    <a:lumMod val="50000"/>
                    <a:lumOff val="50000"/>
                  </a:schemeClr>
                </a:solidFill>
              </a:rPr>
              <a:pPr/>
              <a:t>‹N°›</a:t>
            </a:fld>
            <a:endParaRPr lang="en-US" sz="800" dirty="0">
              <a:solidFill>
                <a:schemeClr val="tx1">
                  <a:lumMod val="50000"/>
                  <a:lumOff val="50000"/>
                </a:schemeClr>
              </a:solidFill>
            </a:endParaRPr>
          </a:p>
        </p:txBody>
      </p:sp>
    </p:spTree>
    <p:extLst>
      <p:ext uri="{BB962C8B-B14F-4D97-AF65-F5344CB8AC3E}">
        <p14:creationId xmlns:p14="http://schemas.microsoft.com/office/powerpoint/2010/main" val="3948877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sp>
        <p:nvSpPr>
          <p:cNvPr id="6" name="Espace réservé du contenu 3"/>
          <p:cNvSpPr>
            <a:spLocks noGrp="1"/>
          </p:cNvSpPr>
          <p:nvPr>
            <p:ph sz="half" idx="2" hasCustomPrompt="1"/>
          </p:nvPr>
        </p:nvSpPr>
        <p:spPr>
          <a:xfrm>
            <a:off x="592664" y="649022"/>
            <a:ext cx="8077204" cy="3846777"/>
          </a:xfrm>
          <a:prstGeom prst="rect">
            <a:avLst/>
          </a:prstGeom>
        </p:spPr>
        <p:txBody>
          <a:bodyPr/>
          <a:lstStyle>
            <a:lvl1pPr marL="0" indent="0">
              <a:buNone/>
              <a:defRPr sz="2800" b="1" i="0" baseline="0">
                <a:solidFill>
                  <a:schemeClr val="tx1">
                    <a:lumMod val="75000"/>
                    <a:lumOff val="25000"/>
                  </a:schemeClr>
                </a:solidFill>
                <a:latin typeface="Calibri"/>
                <a:cs typeface="Calibri"/>
              </a:defRPr>
            </a:lvl1pPr>
            <a:lvl2pPr marL="800080" indent="-342892">
              <a:buFont typeface="Lucida Grande"/>
              <a:buChar char="-"/>
              <a:defRPr sz="2400">
                <a:solidFill>
                  <a:schemeClr val="tx1">
                    <a:lumMod val="75000"/>
                    <a:lumOff val="25000"/>
                  </a:schemeClr>
                </a:solidFill>
              </a:defRPr>
            </a:lvl2pPr>
            <a:lvl3pPr>
              <a:defRPr sz="1800">
                <a:solidFill>
                  <a:schemeClr val="tx1">
                    <a:lumMod val="75000"/>
                    <a:lumOff val="25000"/>
                  </a:schemeClr>
                </a:solidFill>
              </a:defRPr>
            </a:lvl3pPr>
            <a:lvl4pPr marL="1600160" indent="-228594">
              <a:buFont typeface="Lucida Grande"/>
              <a:buChar char="&gt;"/>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fr-CA" dirty="0"/>
              <a:t>Texte niveau 1</a:t>
            </a:r>
          </a:p>
          <a:p>
            <a:pPr lvl="1"/>
            <a:r>
              <a:rPr lang="fr-CA" dirty="0"/>
              <a:t>Texte niveau 2</a:t>
            </a:r>
          </a:p>
          <a:p>
            <a:pPr lvl="2"/>
            <a:r>
              <a:rPr lang="fr-CA" dirty="0"/>
              <a:t>texte niveau 3</a:t>
            </a:r>
          </a:p>
          <a:p>
            <a:pPr lvl="3"/>
            <a:r>
              <a:rPr lang="fr-CA" dirty="0"/>
              <a:t>texte niveau 4</a:t>
            </a:r>
          </a:p>
        </p:txBody>
      </p:sp>
      <p:sp>
        <p:nvSpPr>
          <p:cNvPr id="7" name="Rectangle 6"/>
          <p:cNvSpPr/>
          <p:nvPr userDrawn="1"/>
        </p:nvSpPr>
        <p:spPr>
          <a:xfrm>
            <a:off x="1" y="1"/>
            <a:ext cx="330200" cy="5143500"/>
          </a:xfrm>
          <a:prstGeom prst="rect">
            <a:avLst/>
          </a:prstGeom>
          <a:solidFill>
            <a:srgbClr val="F7AA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8" name="Image 7"/>
          <p:cNvPicPr>
            <a:picLocks noChangeAspect="1"/>
          </p:cNvPicPr>
          <p:nvPr userDrawn="1"/>
        </p:nvPicPr>
        <p:blipFill>
          <a:blip r:embed="rId2"/>
          <a:stretch>
            <a:fillRect/>
          </a:stretch>
        </p:blipFill>
        <p:spPr>
          <a:xfrm>
            <a:off x="8695280" y="4735514"/>
            <a:ext cx="279400" cy="279400"/>
          </a:xfrm>
          <a:prstGeom prst="rect">
            <a:avLst/>
          </a:prstGeom>
        </p:spPr>
      </p:pic>
      <p:sp>
        <p:nvSpPr>
          <p:cNvPr id="12" name="Slide Number Placeholder 5"/>
          <p:cNvSpPr txBox="1">
            <a:spLocks/>
          </p:cNvSpPr>
          <p:nvPr userDrawn="1"/>
        </p:nvSpPr>
        <p:spPr>
          <a:xfrm>
            <a:off x="8564036" y="4758857"/>
            <a:ext cx="534736" cy="273844"/>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6DA1E9-EBAD-9B46-B808-1B97374A3766}" type="slidenum">
              <a:rPr lang="en-US" sz="800" smtClean="0">
                <a:solidFill>
                  <a:schemeClr val="tx1">
                    <a:lumMod val="50000"/>
                    <a:lumOff val="50000"/>
                  </a:schemeClr>
                </a:solidFill>
              </a:rPr>
              <a:pPr/>
              <a:t>‹N°›</a:t>
            </a:fld>
            <a:endParaRPr lang="en-US" sz="800" dirty="0">
              <a:solidFill>
                <a:schemeClr val="tx1">
                  <a:lumMod val="50000"/>
                  <a:lumOff val="50000"/>
                </a:schemeClr>
              </a:solidFill>
            </a:endParaRPr>
          </a:p>
        </p:txBody>
      </p:sp>
    </p:spTree>
    <p:extLst>
      <p:ext uri="{BB962C8B-B14F-4D97-AF65-F5344CB8AC3E}">
        <p14:creationId xmlns:p14="http://schemas.microsoft.com/office/powerpoint/2010/main" val="68624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ous-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803274" y="639630"/>
            <a:ext cx="7548564"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p:nvPr>
        </p:nvSpPr>
        <p:spPr>
          <a:xfrm>
            <a:off x="803275" y="1652104"/>
            <a:ext cx="7548561"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11" name="Espace réservé du contenu 10">
            <a:extLst>
              <a:ext uri="{FF2B5EF4-FFF2-40B4-BE49-F238E27FC236}">
                <a16:creationId xmlns:a16="http://schemas.microsoft.com/office/drawing/2014/main" id="{F3BC1147-6CC3-7F46-8527-4558B2F97C53}"/>
              </a:ext>
            </a:extLst>
          </p:cNvPr>
          <p:cNvSpPr>
            <a:spLocks noGrp="1"/>
          </p:cNvSpPr>
          <p:nvPr>
            <p:ph sz="quarter" idx="14"/>
          </p:nvPr>
        </p:nvSpPr>
        <p:spPr>
          <a:xfrm>
            <a:off x="803276" y="1983410"/>
            <a:ext cx="8008938" cy="264256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366901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itre, sous-titre et text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B06608FE-84F6-524D-9178-82F67EBCA7DF}"/>
              </a:ext>
            </a:extLst>
          </p:cNvPr>
          <p:cNvSpPr>
            <a:spLocks noGrp="1"/>
          </p:cNvSpPr>
          <p:nvPr>
            <p:ph type="pic" sz="quarter" idx="14"/>
          </p:nvPr>
        </p:nvSpPr>
        <p:spPr>
          <a:xfrm>
            <a:off x="0" y="0"/>
            <a:ext cx="4395304" cy="5143500"/>
          </a:xfrm>
          <a:solidFill>
            <a:schemeClr val="bg1">
              <a:lumMod val="95000"/>
            </a:schemeClr>
          </a:solidFill>
        </p:spPr>
        <p:txBody>
          <a:bodyPr/>
          <a:lstStyle/>
          <a:p>
            <a:endParaRPr lang="fr-CA"/>
          </a:p>
        </p:txBody>
      </p:sp>
      <p:sp>
        <p:nvSpPr>
          <p:cNvPr id="2" name="Title 1"/>
          <p:cNvSpPr>
            <a:spLocks noGrp="1"/>
          </p:cNvSpPr>
          <p:nvPr>
            <p:ph type="title"/>
          </p:nvPr>
        </p:nvSpPr>
        <p:spPr>
          <a:xfrm>
            <a:off x="4973983" y="984186"/>
            <a:ext cx="3377855" cy="893205"/>
          </a:xfrm>
        </p:spPr>
        <p:txBody>
          <a:bodyPr bIns="0" anchor="b" anchorCtr="0"/>
          <a:lstStyle>
            <a:lvl1pPr>
              <a:defRPr sz="4000">
                <a:solidFill>
                  <a:schemeClr val="accent1"/>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r>
              <a:rPr lang="fr-CA"/>
              <a:t>29 / 06 / 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51837" y="4767263"/>
            <a:ext cx="460800" cy="273844"/>
          </a:xfrm>
        </p:spPr>
        <p:txBody>
          <a:bodyPr/>
          <a:lstStyle/>
          <a:p>
            <a:fld id="{D95EC823-2DF4-BC47-81C0-02EA41AB3E1B}" type="slidenum">
              <a:rPr lang="en-US" smtClean="0"/>
              <a:t>‹N°›</a:t>
            </a:fld>
            <a:endParaRPr lang="en-US" dirty="0"/>
          </a:p>
        </p:txBody>
      </p:sp>
      <p:sp>
        <p:nvSpPr>
          <p:cNvPr id="9" name="Subtitle 2">
            <a:extLst>
              <a:ext uri="{FF2B5EF4-FFF2-40B4-BE49-F238E27FC236}">
                <a16:creationId xmlns:a16="http://schemas.microsoft.com/office/drawing/2014/main" id="{0F6130F6-D7A5-244F-A95D-DABF8C7600CC}"/>
              </a:ext>
            </a:extLst>
          </p:cNvPr>
          <p:cNvSpPr>
            <a:spLocks noGrp="1"/>
          </p:cNvSpPr>
          <p:nvPr>
            <p:ph type="subTitle" idx="13" hasCustomPrompt="1"/>
          </p:nvPr>
        </p:nvSpPr>
        <p:spPr>
          <a:xfrm>
            <a:off x="4973983" y="1996660"/>
            <a:ext cx="3377853" cy="331305"/>
          </a:xfrm>
        </p:spPr>
        <p:txBody>
          <a:bodyPr/>
          <a:lstStyle>
            <a:lvl1pPr marL="0" indent="0" algn="l">
              <a:buNone/>
              <a:defRPr sz="12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sous-titres du masque</a:t>
            </a:r>
            <a:endParaRPr lang="en-US" dirty="0"/>
          </a:p>
        </p:txBody>
      </p:sp>
      <p:sp>
        <p:nvSpPr>
          <p:cNvPr id="13" name="Espace réservé du texte 12">
            <a:extLst>
              <a:ext uri="{FF2B5EF4-FFF2-40B4-BE49-F238E27FC236}">
                <a16:creationId xmlns:a16="http://schemas.microsoft.com/office/drawing/2014/main" id="{87036021-3FC6-0C45-A25B-F0E11C0E639E}"/>
              </a:ext>
            </a:extLst>
          </p:cNvPr>
          <p:cNvSpPr>
            <a:spLocks noGrp="1"/>
          </p:cNvSpPr>
          <p:nvPr>
            <p:ph type="body" sz="quarter" idx="15"/>
          </p:nvPr>
        </p:nvSpPr>
        <p:spPr>
          <a:xfrm>
            <a:off x="4973983" y="2327965"/>
            <a:ext cx="3838230" cy="264246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Tree>
    <p:extLst>
      <p:ext uri="{BB962C8B-B14F-4D97-AF65-F5344CB8AC3E}">
        <p14:creationId xmlns:p14="http://schemas.microsoft.com/office/powerpoint/2010/main" val="51075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theme" Target="../theme/theme6.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640800"/>
            <a:ext cx="7548562" cy="1645200"/>
          </a:xfrm>
          <a:prstGeom prst="rect">
            <a:avLst/>
          </a:prstGeom>
        </p:spPr>
        <p:txBody>
          <a:bodyPr vert="horz" lIns="0" tIns="0" rIns="0" bIns="0" rtlCol="0" anchor="b" anchorCtr="0">
            <a:noAutofit/>
          </a:bodyPr>
          <a:lstStyle/>
          <a:p>
            <a:r>
              <a:rPr lang="fr-FR" dirty="0"/>
              <a:t>Modifiez le style du titre</a:t>
            </a:r>
            <a:endParaRPr lang="en-US" dirty="0"/>
          </a:p>
        </p:txBody>
      </p:sp>
      <p:sp>
        <p:nvSpPr>
          <p:cNvPr id="3" name="Text Placeholder 2"/>
          <p:cNvSpPr>
            <a:spLocks noGrp="1"/>
          </p:cNvSpPr>
          <p:nvPr>
            <p:ph type="body" idx="1"/>
          </p:nvPr>
        </p:nvSpPr>
        <p:spPr>
          <a:xfrm>
            <a:off x="803274" y="2383200"/>
            <a:ext cx="7548563" cy="2137267"/>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0" tIns="0" rIns="0" bIns="0" rtlCol="0" anchor="ctr">
            <a:noAutofit/>
          </a:bodyPr>
          <a:lstStyle>
            <a:lvl1pPr algn="l">
              <a:defRPr sz="900">
                <a:solidFill>
                  <a:schemeClr val="tx1">
                    <a:tint val="75000"/>
                    <a:alpha val="0"/>
                  </a:schemeClr>
                </a:solidFill>
              </a:defRPr>
            </a:lvl1pPr>
          </a:lstStyle>
          <a:p>
            <a:r>
              <a:rPr lang="fr-CA"/>
              <a:t>29 / 06 / 18</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0" tIns="0" rIns="0" bIns="0" rtlCol="0" anchor="ctr">
            <a:noAutofit/>
          </a:bodyPr>
          <a:lstStyle>
            <a:lvl1pPr algn="ctr">
              <a:defRPr sz="900">
                <a:solidFill>
                  <a:schemeClr val="tx1">
                    <a:tint val="75000"/>
                    <a:alpha val="0"/>
                  </a:schemeClr>
                </a:solidFill>
              </a:defRPr>
            </a:lvl1pPr>
          </a:lstStyle>
          <a:p>
            <a:endParaRPr lang="fr-CA"/>
          </a:p>
        </p:txBody>
      </p:sp>
      <p:sp>
        <p:nvSpPr>
          <p:cNvPr id="6" name="Slide Number Placeholder 5"/>
          <p:cNvSpPr>
            <a:spLocks noGrp="1"/>
          </p:cNvSpPr>
          <p:nvPr>
            <p:ph type="sldNum" sz="quarter" idx="4"/>
          </p:nvPr>
        </p:nvSpPr>
        <p:spPr>
          <a:xfrm>
            <a:off x="8351837" y="4767263"/>
            <a:ext cx="460800" cy="273844"/>
          </a:xfrm>
          <a:prstGeom prst="rect">
            <a:avLst/>
          </a:prstGeom>
        </p:spPr>
        <p:txBody>
          <a:bodyPr vert="horz" lIns="0" tIns="0" rIns="0" bIns="0" rtlCol="0" anchor="ctr">
            <a:noAutofit/>
          </a:bodyPr>
          <a:lstStyle>
            <a:lvl1pPr algn="r">
              <a:defRPr sz="1100">
                <a:solidFill>
                  <a:schemeClr val="tx2"/>
                </a:solidFill>
              </a:defRPr>
            </a:lvl1pPr>
          </a:lstStyle>
          <a:p>
            <a:fld id="{D95EC823-2DF4-BC47-81C0-02EA41AB3E1B}" type="slidenum">
              <a:rPr lang="fr-CA" smtClean="0"/>
              <a:pPr/>
              <a:t>‹N°›</a:t>
            </a:fld>
            <a:endParaRPr lang="fr-CA" dirty="0"/>
          </a:p>
        </p:txBody>
      </p:sp>
      <p:pic>
        <p:nvPicPr>
          <p:cNvPr id="23" name="Image 22">
            <a:extLst>
              <a:ext uri="{FF2B5EF4-FFF2-40B4-BE49-F238E27FC236}">
                <a16:creationId xmlns:a16="http://schemas.microsoft.com/office/drawing/2014/main" id="{094E852B-3AF1-C146-AE5F-D8E80BD5EFC8}"/>
              </a:ext>
            </a:extLst>
          </p:cNvPr>
          <p:cNvPicPr>
            <a:picLocks noChangeAspect="1"/>
          </p:cNvPicPr>
          <p:nvPr userDrawn="1"/>
        </p:nvPicPr>
        <p:blipFill>
          <a:blip r:embed="rId11"/>
          <a:stretch>
            <a:fillRect/>
          </a:stretch>
        </p:blipFill>
        <p:spPr>
          <a:xfrm>
            <a:off x="7599600" y="287296"/>
            <a:ext cx="1214300" cy="188952"/>
          </a:xfrm>
          <a:prstGeom prst="rect">
            <a:avLst/>
          </a:prstGeom>
        </p:spPr>
      </p:pic>
    </p:spTree>
    <p:extLst>
      <p:ext uri="{BB962C8B-B14F-4D97-AF65-F5344CB8AC3E}">
        <p14:creationId xmlns:p14="http://schemas.microsoft.com/office/powerpoint/2010/main" val="20039078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375"/>
        </a:spcBef>
        <a:buFont typeface="Arial" panose="020B0604020202020204" pitchFamily="34" charset="0"/>
        <a:buNone/>
        <a:defRPr sz="1600" kern="1200">
          <a:solidFill>
            <a:schemeClr val="tx1"/>
          </a:solidFill>
          <a:latin typeface="+mn-lt"/>
          <a:ea typeface="+mn-ea"/>
          <a:cs typeface="+mn-cs"/>
        </a:defRPr>
      </a:lvl1pPr>
      <a:lvl2pPr marL="285750" indent="-285750" algn="l" defTabSz="685800" rtl="0" eaLnBrk="1" latinLnBrk="0" hangingPunct="1">
        <a:lnSpc>
          <a:spcPct val="110000"/>
        </a:lnSpc>
        <a:spcBef>
          <a:spcPts val="375"/>
        </a:spcBef>
        <a:buFont typeface="Arial" panose="020B0604020202020204" pitchFamily="34" charset="0"/>
        <a:buChar char="•"/>
        <a:defRPr sz="1600" kern="1200">
          <a:solidFill>
            <a:schemeClr val="tx1"/>
          </a:solidFill>
          <a:latin typeface="+mn-lt"/>
          <a:ea typeface="+mn-ea"/>
          <a:cs typeface="+mn-cs"/>
        </a:defRPr>
      </a:lvl2pPr>
      <a:lvl3pPr marL="0" indent="0" algn="l" defTabSz="685800" rtl="0" eaLnBrk="1" latinLnBrk="0" hangingPunct="1">
        <a:lnSpc>
          <a:spcPct val="110000"/>
        </a:lnSpc>
        <a:spcBef>
          <a:spcPts val="1700"/>
        </a:spcBef>
        <a:buFontTx/>
        <a:buNone/>
        <a:defRPr sz="1300" kern="1200">
          <a:solidFill>
            <a:schemeClr val="tx1"/>
          </a:solidFill>
          <a:latin typeface="+mn-lt"/>
          <a:ea typeface="+mn-ea"/>
          <a:cs typeface="+mn-cs"/>
        </a:defRPr>
      </a:lvl3pPr>
      <a:lvl4pPr marL="285750" indent="-28575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4pPr>
      <a:lvl5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5pPr>
      <a:lvl6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6pPr>
      <a:lvl7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7pPr>
      <a:lvl8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8pPr>
      <a:lvl9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506">
          <p15:clr>
            <a:srgbClr val="F26B43"/>
          </p15:clr>
        </p15:guide>
        <p15:guide id="4" pos="5261">
          <p15:clr>
            <a:srgbClr val="F26B43"/>
          </p15:clr>
        </p15:guide>
        <p15:guide id="5" pos="555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640800"/>
            <a:ext cx="7548562" cy="1645200"/>
          </a:xfrm>
          <a:prstGeom prst="rect">
            <a:avLst/>
          </a:prstGeom>
        </p:spPr>
        <p:txBody>
          <a:bodyPr vert="horz" lIns="0" tIns="0" rIns="0" bIns="0" rtlCol="0" anchor="b" anchorCtr="0">
            <a:noAutofit/>
          </a:bodyPr>
          <a:lstStyle/>
          <a:p>
            <a:r>
              <a:rPr lang="fr-FR" dirty="0"/>
              <a:t>Modifiez le style du titre</a:t>
            </a:r>
            <a:endParaRPr lang="en-US" dirty="0"/>
          </a:p>
        </p:txBody>
      </p:sp>
      <p:sp>
        <p:nvSpPr>
          <p:cNvPr id="3" name="Text Placeholder 2"/>
          <p:cNvSpPr>
            <a:spLocks noGrp="1"/>
          </p:cNvSpPr>
          <p:nvPr>
            <p:ph type="body" idx="1"/>
          </p:nvPr>
        </p:nvSpPr>
        <p:spPr>
          <a:xfrm>
            <a:off x="803274" y="2383200"/>
            <a:ext cx="7548563" cy="2137267"/>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0" tIns="0" rIns="0" bIns="0" rtlCol="0" anchor="ctr">
            <a:noAutofit/>
          </a:bodyPr>
          <a:lstStyle>
            <a:lvl1pPr algn="l">
              <a:defRPr sz="900">
                <a:solidFill>
                  <a:schemeClr val="tx1">
                    <a:tint val="75000"/>
                    <a:alpha val="0"/>
                  </a:schemeClr>
                </a:solidFill>
              </a:defRPr>
            </a:lvl1pPr>
          </a:lstStyle>
          <a:p>
            <a:r>
              <a:rPr lang="fr-CA"/>
              <a:t>29 / 06 / 18</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0" tIns="0" rIns="0" bIns="0" rtlCol="0" anchor="ctr">
            <a:noAutofit/>
          </a:bodyPr>
          <a:lstStyle>
            <a:lvl1pPr algn="ctr">
              <a:defRPr sz="900">
                <a:solidFill>
                  <a:schemeClr val="tx1">
                    <a:tint val="75000"/>
                    <a:alpha val="0"/>
                  </a:schemeClr>
                </a:solidFill>
              </a:defRPr>
            </a:lvl1pPr>
          </a:lstStyle>
          <a:p>
            <a:endParaRPr lang="fr-CA"/>
          </a:p>
        </p:txBody>
      </p:sp>
      <p:sp>
        <p:nvSpPr>
          <p:cNvPr id="6" name="Slide Number Placeholder 5"/>
          <p:cNvSpPr>
            <a:spLocks noGrp="1"/>
          </p:cNvSpPr>
          <p:nvPr>
            <p:ph type="sldNum" sz="quarter" idx="4"/>
          </p:nvPr>
        </p:nvSpPr>
        <p:spPr>
          <a:xfrm>
            <a:off x="8351837" y="4767263"/>
            <a:ext cx="460800" cy="273844"/>
          </a:xfrm>
          <a:prstGeom prst="rect">
            <a:avLst/>
          </a:prstGeom>
        </p:spPr>
        <p:txBody>
          <a:bodyPr vert="horz" lIns="0" tIns="0" rIns="0" bIns="0" rtlCol="0" anchor="ctr">
            <a:noAutofit/>
          </a:bodyPr>
          <a:lstStyle>
            <a:lvl1pPr algn="r">
              <a:defRPr sz="1100">
                <a:solidFill>
                  <a:schemeClr val="tx2"/>
                </a:solidFill>
              </a:defRPr>
            </a:lvl1pPr>
          </a:lstStyle>
          <a:p>
            <a:fld id="{D95EC823-2DF4-BC47-81C0-02EA41AB3E1B}" type="slidenum">
              <a:rPr lang="fr-CA" smtClean="0"/>
              <a:pPr/>
              <a:t>‹N°›</a:t>
            </a:fld>
            <a:endParaRPr lang="fr-CA" dirty="0"/>
          </a:p>
        </p:txBody>
      </p:sp>
      <p:pic>
        <p:nvPicPr>
          <p:cNvPr id="21" name="Image 20">
            <a:extLst>
              <a:ext uri="{FF2B5EF4-FFF2-40B4-BE49-F238E27FC236}">
                <a16:creationId xmlns:a16="http://schemas.microsoft.com/office/drawing/2014/main" id="{44856478-BF03-CD4F-95AE-66D38C6F2C07}"/>
              </a:ext>
            </a:extLst>
          </p:cNvPr>
          <p:cNvPicPr>
            <a:picLocks noChangeAspect="1"/>
          </p:cNvPicPr>
          <p:nvPr userDrawn="1"/>
        </p:nvPicPr>
        <p:blipFill>
          <a:blip r:embed="rId11"/>
          <a:stretch>
            <a:fillRect/>
          </a:stretch>
        </p:blipFill>
        <p:spPr>
          <a:xfrm>
            <a:off x="7597911" y="287296"/>
            <a:ext cx="1214302" cy="188953"/>
          </a:xfrm>
          <a:prstGeom prst="rect">
            <a:avLst/>
          </a:prstGeom>
        </p:spPr>
      </p:pic>
    </p:spTree>
    <p:extLst>
      <p:ext uri="{BB962C8B-B14F-4D97-AF65-F5344CB8AC3E}">
        <p14:creationId xmlns:p14="http://schemas.microsoft.com/office/powerpoint/2010/main" val="40732724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375"/>
        </a:spcBef>
        <a:buFont typeface="Arial" panose="020B0604020202020204" pitchFamily="34" charset="0"/>
        <a:buNone/>
        <a:defRPr sz="1600" kern="1200">
          <a:solidFill>
            <a:schemeClr val="tx1"/>
          </a:solidFill>
          <a:latin typeface="+mn-lt"/>
          <a:ea typeface="+mn-ea"/>
          <a:cs typeface="+mn-cs"/>
        </a:defRPr>
      </a:lvl1pPr>
      <a:lvl2pPr marL="285750" indent="-285750" algn="l" defTabSz="685800" rtl="0" eaLnBrk="1" latinLnBrk="0" hangingPunct="1">
        <a:lnSpc>
          <a:spcPct val="110000"/>
        </a:lnSpc>
        <a:spcBef>
          <a:spcPts val="375"/>
        </a:spcBef>
        <a:buFont typeface="Arial" panose="020B0604020202020204" pitchFamily="34" charset="0"/>
        <a:buChar char="•"/>
        <a:defRPr sz="1600" kern="1200">
          <a:solidFill>
            <a:schemeClr val="tx1"/>
          </a:solidFill>
          <a:latin typeface="+mn-lt"/>
          <a:ea typeface="+mn-ea"/>
          <a:cs typeface="+mn-cs"/>
        </a:defRPr>
      </a:lvl2pPr>
      <a:lvl3pPr marL="0" indent="0" algn="l" defTabSz="685800" rtl="0" eaLnBrk="1" latinLnBrk="0" hangingPunct="1">
        <a:lnSpc>
          <a:spcPct val="110000"/>
        </a:lnSpc>
        <a:spcBef>
          <a:spcPts val="1700"/>
        </a:spcBef>
        <a:buFontTx/>
        <a:buNone/>
        <a:defRPr sz="1300" kern="1200">
          <a:solidFill>
            <a:schemeClr val="tx1"/>
          </a:solidFill>
          <a:latin typeface="+mn-lt"/>
          <a:ea typeface="+mn-ea"/>
          <a:cs typeface="+mn-cs"/>
        </a:defRPr>
      </a:lvl3pPr>
      <a:lvl4pPr marL="285750" indent="-28575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4pPr>
      <a:lvl5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5pPr>
      <a:lvl6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6pPr>
      <a:lvl7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7pPr>
      <a:lvl8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8pPr>
      <a:lvl9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06">
          <p15:clr>
            <a:srgbClr val="F26B43"/>
          </p15:clr>
        </p15:guide>
        <p15:guide id="4" pos="5261">
          <p15:clr>
            <a:srgbClr val="F26B43"/>
          </p15:clr>
        </p15:guide>
        <p15:guide id="5" pos="55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640800"/>
            <a:ext cx="7548562" cy="1645200"/>
          </a:xfrm>
          <a:prstGeom prst="rect">
            <a:avLst/>
          </a:prstGeom>
        </p:spPr>
        <p:txBody>
          <a:bodyPr vert="horz" lIns="0" tIns="0" rIns="0" bIns="0" rtlCol="0" anchor="b" anchorCtr="0">
            <a:noAutofit/>
          </a:bodyPr>
          <a:lstStyle/>
          <a:p>
            <a:r>
              <a:rPr lang="fr-FR" dirty="0"/>
              <a:t>Modifiez le style du titre</a:t>
            </a:r>
            <a:endParaRPr lang="en-US" dirty="0"/>
          </a:p>
        </p:txBody>
      </p:sp>
      <p:sp>
        <p:nvSpPr>
          <p:cNvPr id="3" name="Text Placeholder 2"/>
          <p:cNvSpPr>
            <a:spLocks noGrp="1"/>
          </p:cNvSpPr>
          <p:nvPr>
            <p:ph type="body" idx="1"/>
          </p:nvPr>
        </p:nvSpPr>
        <p:spPr>
          <a:xfrm>
            <a:off x="803274" y="2383200"/>
            <a:ext cx="7548563" cy="2137267"/>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0" tIns="0" rIns="0" bIns="0" rtlCol="0" anchor="ctr">
            <a:noAutofit/>
          </a:bodyPr>
          <a:lstStyle>
            <a:lvl1pPr algn="l">
              <a:defRPr sz="900">
                <a:solidFill>
                  <a:schemeClr val="tx1">
                    <a:tint val="75000"/>
                    <a:alpha val="0"/>
                  </a:schemeClr>
                </a:solidFill>
              </a:defRPr>
            </a:lvl1pPr>
          </a:lstStyle>
          <a:p>
            <a:r>
              <a:rPr lang="fr-CA"/>
              <a:t>29 / 06 / 18</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0" tIns="0" rIns="0" bIns="0" rtlCol="0" anchor="ctr">
            <a:noAutofit/>
          </a:bodyPr>
          <a:lstStyle>
            <a:lvl1pPr algn="ctr">
              <a:defRPr sz="900">
                <a:solidFill>
                  <a:schemeClr val="tx1">
                    <a:tint val="75000"/>
                    <a:alpha val="0"/>
                  </a:schemeClr>
                </a:solidFill>
              </a:defRPr>
            </a:lvl1pPr>
          </a:lstStyle>
          <a:p>
            <a:endParaRPr lang="fr-CA"/>
          </a:p>
        </p:txBody>
      </p:sp>
      <p:sp>
        <p:nvSpPr>
          <p:cNvPr id="6" name="Slide Number Placeholder 5"/>
          <p:cNvSpPr>
            <a:spLocks noGrp="1"/>
          </p:cNvSpPr>
          <p:nvPr>
            <p:ph type="sldNum" sz="quarter" idx="4"/>
          </p:nvPr>
        </p:nvSpPr>
        <p:spPr>
          <a:xfrm>
            <a:off x="8351837" y="4767263"/>
            <a:ext cx="460800" cy="273844"/>
          </a:xfrm>
          <a:prstGeom prst="rect">
            <a:avLst/>
          </a:prstGeom>
        </p:spPr>
        <p:txBody>
          <a:bodyPr vert="horz" lIns="0" tIns="0" rIns="0" bIns="0" rtlCol="0" anchor="ctr">
            <a:noAutofit/>
          </a:bodyPr>
          <a:lstStyle>
            <a:lvl1pPr algn="r">
              <a:defRPr sz="1100">
                <a:solidFill>
                  <a:schemeClr val="tx2"/>
                </a:solidFill>
              </a:defRPr>
            </a:lvl1pPr>
          </a:lstStyle>
          <a:p>
            <a:fld id="{D95EC823-2DF4-BC47-81C0-02EA41AB3E1B}" type="slidenum">
              <a:rPr lang="fr-CA" smtClean="0"/>
              <a:pPr/>
              <a:t>‹N°›</a:t>
            </a:fld>
            <a:endParaRPr lang="fr-CA" dirty="0"/>
          </a:p>
        </p:txBody>
      </p:sp>
      <p:pic>
        <p:nvPicPr>
          <p:cNvPr id="21" name="Image 20">
            <a:extLst>
              <a:ext uri="{FF2B5EF4-FFF2-40B4-BE49-F238E27FC236}">
                <a16:creationId xmlns:a16="http://schemas.microsoft.com/office/drawing/2014/main" id="{44856478-BF03-CD4F-95AE-66D38C6F2C07}"/>
              </a:ext>
            </a:extLst>
          </p:cNvPr>
          <p:cNvPicPr>
            <a:picLocks noChangeAspect="1"/>
          </p:cNvPicPr>
          <p:nvPr userDrawn="1"/>
        </p:nvPicPr>
        <p:blipFill>
          <a:blip r:embed="rId11"/>
          <a:stretch>
            <a:fillRect/>
          </a:stretch>
        </p:blipFill>
        <p:spPr>
          <a:xfrm>
            <a:off x="7597911" y="287296"/>
            <a:ext cx="1214302" cy="188953"/>
          </a:xfrm>
          <a:prstGeom prst="rect">
            <a:avLst/>
          </a:prstGeom>
        </p:spPr>
      </p:pic>
    </p:spTree>
    <p:extLst>
      <p:ext uri="{BB962C8B-B14F-4D97-AF65-F5344CB8AC3E}">
        <p14:creationId xmlns:p14="http://schemas.microsoft.com/office/powerpoint/2010/main" val="33481216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hdr="0" ftr="0" dt="0"/>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375"/>
        </a:spcBef>
        <a:buFont typeface="Arial" panose="020B0604020202020204" pitchFamily="34" charset="0"/>
        <a:buNone/>
        <a:defRPr sz="1600" kern="1200">
          <a:solidFill>
            <a:schemeClr val="tx1"/>
          </a:solidFill>
          <a:latin typeface="+mn-lt"/>
          <a:ea typeface="+mn-ea"/>
          <a:cs typeface="+mn-cs"/>
        </a:defRPr>
      </a:lvl1pPr>
      <a:lvl2pPr marL="285750" indent="-285750" algn="l" defTabSz="685800" rtl="0" eaLnBrk="1" latinLnBrk="0" hangingPunct="1">
        <a:lnSpc>
          <a:spcPct val="110000"/>
        </a:lnSpc>
        <a:spcBef>
          <a:spcPts val="375"/>
        </a:spcBef>
        <a:buFont typeface="Arial" panose="020B0604020202020204" pitchFamily="34" charset="0"/>
        <a:buChar char="•"/>
        <a:defRPr sz="1600" kern="1200">
          <a:solidFill>
            <a:schemeClr val="tx1"/>
          </a:solidFill>
          <a:latin typeface="+mn-lt"/>
          <a:ea typeface="+mn-ea"/>
          <a:cs typeface="+mn-cs"/>
        </a:defRPr>
      </a:lvl2pPr>
      <a:lvl3pPr marL="0" indent="0" algn="l" defTabSz="685800" rtl="0" eaLnBrk="1" latinLnBrk="0" hangingPunct="1">
        <a:lnSpc>
          <a:spcPct val="110000"/>
        </a:lnSpc>
        <a:spcBef>
          <a:spcPts val="1700"/>
        </a:spcBef>
        <a:buFontTx/>
        <a:buNone/>
        <a:defRPr sz="1300" kern="1200">
          <a:solidFill>
            <a:schemeClr val="tx1"/>
          </a:solidFill>
          <a:latin typeface="+mn-lt"/>
          <a:ea typeface="+mn-ea"/>
          <a:cs typeface="+mn-cs"/>
        </a:defRPr>
      </a:lvl3pPr>
      <a:lvl4pPr marL="285750" indent="-28575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4pPr>
      <a:lvl5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5pPr>
      <a:lvl6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6pPr>
      <a:lvl7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7pPr>
      <a:lvl8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8pPr>
      <a:lvl9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06">
          <p15:clr>
            <a:srgbClr val="F26B43"/>
          </p15:clr>
        </p15:guide>
        <p15:guide id="4" pos="5261">
          <p15:clr>
            <a:srgbClr val="F26B43"/>
          </p15:clr>
        </p15:guide>
        <p15:guide id="5" pos="55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640800"/>
            <a:ext cx="7548562" cy="1645200"/>
          </a:xfrm>
          <a:prstGeom prst="rect">
            <a:avLst/>
          </a:prstGeom>
        </p:spPr>
        <p:txBody>
          <a:bodyPr vert="horz" lIns="0" tIns="0" rIns="0" bIns="0" rtlCol="0" anchor="b" anchorCtr="0">
            <a:noAutofit/>
          </a:bodyPr>
          <a:lstStyle/>
          <a:p>
            <a:r>
              <a:rPr lang="fr-FR" dirty="0"/>
              <a:t>Modifiez le style du titre</a:t>
            </a:r>
            <a:endParaRPr lang="en-US" dirty="0"/>
          </a:p>
        </p:txBody>
      </p:sp>
      <p:sp>
        <p:nvSpPr>
          <p:cNvPr id="3" name="Text Placeholder 2"/>
          <p:cNvSpPr>
            <a:spLocks noGrp="1"/>
          </p:cNvSpPr>
          <p:nvPr>
            <p:ph type="body" idx="1"/>
          </p:nvPr>
        </p:nvSpPr>
        <p:spPr>
          <a:xfrm>
            <a:off x="803274" y="2383200"/>
            <a:ext cx="7548563" cy="2137267"/>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0" tIns="0" rIns="0" bIns="0" rtlCol="0" anchor="ctr">
            <a:noAutofit/>
          </a:bodyPr>
          <a:lstStyle>
            <a:lvl1pPr algn="l">
              <a:defRPr sz="900">
                <a:solidFill>
                  <a:schemeClr val="tx1">
                    <a:tint val="75000"/>
                    <a:alpha val="0"/>
                  </a:schemeClr>
                </a:solidFill>
              </a:defRPr>
            </a:lvl1pPr>
          </a:lstStyle>
          <a:p>
            <a:r>
              <a:rPr lang="fr-CA"/>
              <a:t>29 / 06 / 18</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0" tIns="0" rIns="0" bIns="0" rtlCol="0" anchor="ctr">
            <a:noAutofit/>
          </a:bodyPr>
          <a:lstStyle>
            <a:lvl1pPr algn="ctr">
              <a:defRPr sz="900">
                <a:solidFill>
                  <a:schemeClr val="tx1">
                    <a:tint val="75000"/>
                    <a:alpha val="0"/>
                  </a:schemeClr>
                </a:solidFill>
              </a:defRPr>
            </a:lvl1pPr>
          </a:lstStyle>
          <a:p>
            <a:endParaRPr lang="fr-CA"/>
          </a:p>
        </p:txBody>
      </p:sp>
      <p:sp>
        <p:nvSpPr>
          <p:cNvPr id="6" name="Slide Number Placeholder 5"/>
          <p:cNvSpPr>
            <a:spLocks noGrp="1"/>
          </p:cNvSpPr>
          <p:nvPr>
            <p:ph type="sldNum" sz="quarter" idx="4"/>
          </p:nvPr>
        </p:nvSpPr>
        <p:spPr>
          <a:xfrm>
            <a:off x="8351837" y="4767263"/>
            <a:ext cx="460800" cy="273844"/>
          </a:xfrm>
          <a:prstGeom prst="rect">
            <a:avLst/>
          </a:prstGeom>
        </p:spPr>
        <p:txBody>
          <a:bodyPr vert="horz" lIns="0" tIns="0" rIns="0" bIns="0" rtlCol="0" anchor="ctr">
            <a:noAutofit/>
          </a:bodyPr>
          <a:lstStyle>
            <a:lvl1pPr algn="r">
              <a:defRPr sz="1100">
                <a:solidFill>
                  <a:schemeClr val="tx2"/>
                </a:solidFill>
              </a:defRPr>
            </a:lvl1pPr>
          </a:lstStyle>
          <a:p>
            <a:fld id="{D95EC823-2DF4-BC47-81C0-02EA41AB3E1B}" type="slidenum">
              <a:rPr lang="fr-CA" smtClean="0"/>
              <a:pPr/>
              <a:t>‹N°›</a:t>
            </a:fld>
            <a:endParaRPr lang="fr-CA" dirty="0"/>
          </a:p>
        </p:txBody>
      </p:sp>
      <p:pic>
        <p:nvPicPr>
          <p:cNvPr id="21" name="Image 20">
            <a:extLst>
              <a:ext uri="{FF2B5EF4-FFF2-40B4-BE49-F238E27FC236}">
                <a16:creationId xmlns:a16="http://schemas.microsoft.com/office/drawing/2014/main" id="{44856478-BF03-CD4F-95AE-66D38C6F2C07}"/>
              </a:ext>
            </a:extLst>
          </p:cNvPr>
          <p:cNvPicPr>
            <a:picLocks noChangeAspect="1"/>
          </p:cNvPicPr>
          <p:nvPr userDrawn="1"/>
        </p:nvPicPr>
        <p:blipFill>
          <a:blip r:embed="rId11"/>
          <a:stretch>
            <a:fillRect/>
          </a:stretch>
        </p:blipFill>
        <p:spPr>
          <a:xfrm>
            <a:off x="7598335" y="287296"/>
            <a:ext cx="1214302" cy="188953"/>
          </a:xfrm>
          <a:prstGeom prst="rect">
            <a:avLst/>
          </a:prstGeom>
        </p:spPr>
      </p:pic>
    </p:spTree>
    <p:extLst>
      <p:ext uri="{BB962C8B-B14F-4D97-AF65-F5344CB8AC3E}">
        <p14:creationId xmlns:p14="http://schemas.microsoft.com/office/powerpoint/2010/main" val="290571386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hf hdr="0" ftr="0" dt="0"/>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375"/>
        </a:spcBef>
        <a:buFont typeface="Arial" panose="020B0604020202020204" pitchFamily="34" charset="0"/>
        <a:buNone/>
        <a:defRPr sz="1600" kern="1200">
          <a:solidFill>
            <a:schemeClr val="tx1"/>
          </a:solidFill>
          <a:latin typeface="+mn-lt"/>
          <a:ea typeface="+mn-ea"/>
          <a:cs typeface="+mn-cs"/>
        </a:defRPr>
      </a:lvl1pPr>
      <a:lvl2pPr marL="285750" indent="-285750" algn="l" defTabSz="685800" rtl="0" eaLnBrk="1" latinLnBrk="0" hangingPunct="1">
        <a:lnSpc>
          <a:spcPct val="110000"/>
        </a:lnSpc>
        <a:spcBef>
          <a:spcPts val="375"/>
        </a:spcBef>
        <a:buFont typeface="Arial" panose="020B0604020202020204" pitchFamily="34" charset="0"/>
        <a:buChar char="•"/>
        <a:defRPr sz="1600" kern="1200">
          <a:solidFill>
            <a:schemeClr val="tx1"/>
          </a:solidFill>
          <a:latin typeface="+mn-lt"/>
          <a:ea typeface="+mn-ea"/>
          <a:cs typeface="+mn-cs"/>
        </a:defRPr>
      </a:lvl2pPr>
      <a:lvl3pPr marL="0" indent="0" algn="l" defTabSz="685800" rtl="0" eaLnBrk="1" latinLnBrk="0" hangingPunct="1">
        <a:lnSpc>
          <a:spcPct val="110000"/>
        </a:lnSpc>
        <a:spcBef>
          <a:spcPts val="1700"/>
        </a:spcBef>
        <a:buFontTx/>
        <a:buNone/>
        <a:defRPr sz="1300" kern="1200">
          <a:solidFill>
            <a:schemeClr val="tx1"/>
          </a:solidFill>
          <a:latin typeface="+mn-lt"/>
          <a:ea typeface="+mn-ea"/>
          <a:cs typeface="+mn-cs"/>
        </a:defRPr>
      </a:lvl3pPr>
      <a:lvl4pPr marL="285750" indent="-28575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4pPr>
      <a:lvl5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5pPr>
      <a:lvl6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6pPr>
      <a:lvl7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7pPr>
      <a:lvl8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8pPr>
      <a:lvl9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06">
          <p15:clr>
            <a:srgbClr val="F26B43"/>
          </p15:clr>
        </p15:guide>
        <p15:guide id="4" pos="5261">
          <p15:clr>
            <a:srgbClr val="F26B43"/>
          </p15:clr>
        </p15:guide>
        <p15:guide id="5" pos="555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640800"/>
            <a:ext cx="7548562" cy="1645200"/>
          </a:xfrm>
          <a:prstGeom prst="rect">
            <a:avLst/>
          </a:prstGeom>
        </p:spPr>
        <p:txBody>
          <a:bodyPr vert="horz" lIns="0" tIns="0" rIns="0" bIns="0" rtlCol="0" anchor="b" anchorCtr="0">
            <a:noAutofit/>
          </a:bodyPr>
          <a:lstStyle/>
          <a:p>
            <a:r>
              <a:rPr lang="fr-FR" dirty="0"/>
              <a:t>Modifiez le style du titre</a:t>
            </a:r>
            <a:endParaRPr lang="en-US" dirty="0"/>
          </a:p>
        </p:txBody>
      </p:sp>
      <p:sp>
        <p:nvSpPr>
          <p:cNvPr id="3" name="Text Placeholder 2"/>
          <p:cNvSpPr>
            <a:spLocks noGrp="1"/>
          </p:cNvSpPr>
          <p:nvPr>
            <p:ph type="body" idx="1"/>
          </p:nvPr>
        </p:nvSpPr>
        <p:spPr>
          <a:xfrm>
            <a:off x="803274" y="2383200"/>
            <a:ext cx="7548563" cy="2137267"/>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en-US" dirty="0" err="1"/>
              <a:t>Sixième</a:t>
            </a:r>
            <a:r>
              <a:rPr lang="en-US" dirty="0"/>
              <a:t> </a:t>
            </a:r>
            <a:r>
              <a:rPr lang="en-US" dirty="0" err="1"/>
              <a:t>niveau</a:t>
            </a:r>
            <a:endParaRPr lang="en-US" dirty="0"/>
          </a:p>
          <a:p>
            <a:pPr lvl="6"/>
            <a:r>
              <a:rPr lang="en-US" dirty="0" err="1"/>
              <a:t>Septième</a:t>
            </a:r>
            <a:r>
              <a:rPr lang="en-US" dirty="0"/>
              <a:t> </a:t>
            </a:r>
            <a:r>
              <a:rPr lang="en-US" dirty="0" err="1"/>
              <a:t>niveau</a:t>
            </a:r>
            <a:endParaRPr lang="en-US" dirty="0"/>
          </a:p>
          <a:p>
            <a:pPr lvl="7"/>
            <a:r>
              <a:rPr lang="en-US" dirty="0" err="1"/>
              <a:t>Huitième</a:t>
            </a:r>
            <a:r>
              <a:rPr lang="en-US" dirty="0"/>
              <a:t> </a:t>
            </a:r>
            <a:r>
              <a:rPr lang="en-US" dirty="0" err="1"/>
              <a:t>niveau</a:t>
            </a:r>
            <a:endParaRPr lang="en-US" dirty="0"/>
          </a:p>
          <a:p>
            <a:pPr lvl="8"/>
            <a:r>
              <a:rPr lang="en-US" dirty="0" err="1"/>
              <a:t>Neuvième</a:t>
            </a:r>
            <a:r>
              <a:rPr lang="en-US" dirty="0"/>
              <a:t> </a:t>
            </a:r>
            <a:r>
              <a:rPr lang="en-US" dirty="0" err="1"/>
              <a:t>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0" tIns="0" rIns="0" bIns="0" rtlCol="0" anchor="ctr">
            <a:noAutofit/>
          </a:bodyPr>
          <a:lstStyle>
            <a:lvl1pPr algn="l">
              <a:defRPr sz="900">
                <a:solidFill>
                  <a:schemeClr val="tx1">
                    <a:tint val="75000"/>
                    <a:alpha val="0"/>
                  </a:schemeClr>
                </a:solidFill>
              </a:defRPr>
            </a:lvl1pPr>
          </a:lstStyle>
          <a:p>
            <a:r>
              <a:rPr lang="fr-CA"/>
              <a:t>29 / 06 / 18</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0" tIns="0" rIns="0" bIns="0" rtlCol="0" anchor="ctr">
            <a:noAutofit/>
          </a:bodyPr>
          <a:lstStyle>
            <a:lvl1pPr algn="ctr">
              <a:defRPr sz="900">
                <a:solidFill>
                  <a:schemeClr val="tx1">
                    <a:tint val="75000"/>
                    <a:alpha val="0"/>
                  </a:schemeClr>
                </a:solidFill>
              </a:defRPr>
            </a:lvl1pPr>
          </a:lstStyle>
          <a:p>
            <a:endParaRPr lang="fr-CA"/>
          </a:p>
        </p:txBody>
      </p:sp>
      <p:sp>
        <p:nvSpPr>
          <p:cNvPr id="6" name="Slide Number Placeholder 5"/>
          <p:cNvSpPr>
            <a:spLocks noGrp="1"/>
          </p:cNvSpPr>
          <p:nvPr>
            <p:ph type="sldNum" sz="quarter" idx="4"/>
          </p:nvPr>
        </p:nvSpPr>
        <p:spPr>
          <a:xfrm>
            <a:off x="8351837" y="4767263"/>
            <a:ext cx="460800" cy="273844"/>
          </a:xfrm>
          <a:prstGeom prst="rect">
            <a:avLst/>
          </a:prstGeom>
        </p:spPr>
        <p:txBody>
          <a:bodyPr vert="horz" lIns="0" tIns="0" rIns="0" bIns="0" rtlCol="0" anchor="ctr">
            <a:noAutofit/>
          </a:bodyPr>
          <a:lstStyle>
            <a:lvl1pPr algn="r">
              <a:defRPr sz="1100">
                <a:solidFill>
                  <a:schemeClr val="tx2"/>
                </a:solidFill>
              </a:defRPr>
            </a:lvl1pPr>
          </a:lstStyle>
          <a:p>
            <a:fld id="{D95EC823-2DF4-BC47-81C0-02EA41AB3E1B}" type="slidenum">
              <a:rPr lang="fr-CA" smtClean="0"/>
              <a:pPr/>
              <a:t>‹N°›</a:t>
            </a:fld>
            <a:endParaRPr lang="fr-CA" dirty="0"/>
          </a:p>
        </p:txBody>
      </p:sp>
      <p:pic>
        <p:nvPicPr>
          <p:cNvPr id="21" name="Image 20">
            <a:extLst>
              <a:ext uri="{FF2B5EF4-FFF2-40B4-BE49-F238E27FC236}">
                <a16:creationId xmlns:a16="http://schemas.microsoft.com/office/drawing/2014/main" id="{44856478-BF03-CD4F-95AE-66D38C6F2C07}"/>
              </a:ext>
            </a:extLst>
          </p:cNvPr>
          <p:cNvPicPr>
            <a:picLocks noChangeAspect="1"/>
          </p:cNvPicPr>
          <p:nvPr userDrawn="1"/>
        </p:nvPicPr>
        <p:blipFill>
          <a:blip r:embed="rId11"/>
          <a:stretch>
            <a:fillRect/>
          </a:stretch>
        </p:blipFill>
        <p:spPr>
          <a:xfrm>
            <a:off x="7598335" y="287296"/>
            <a:ext cx="1214302" cy="188953"/>
          </a:xfrm>
          <a:prstGeom prst="rect">
            <a:avLst/>
          </a:prstGeom>
        </p:spPr>
      </p:pic>
    </p:spTree>
    <p:extLst>
      <p:ext uri="{BB962C8B-B14F-4D97-AF65-F5344CB8AC3E}">
        <p14:creationId xmlns:p14="http://schemas.microsoft.com/office/powerpoint/2010/main" val="34244795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hf hdr="0" ftr="0" dt="0"/>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375"/>
        </a:spcBef>
        <a:buFont typeface="Arial" panose="020B0604020202020204" pitchFamily="34" charset="0"/>
        <a:buNone/>
        <a:defRPr sz="1600" kern="1200">
          <a:solidFill>
            <a:schemeClr val="tx1"/>
          </a:solidFill>
          <a:latin typeface="+mn-lt"/>
          <a:ea typeface="+mn-ea"/>
          <a:cs typeface="+mn-cs"/>
        </a:defRPr>
      </a:lvl1pPr>
      <a:lvl2pPr marL="285750" indent="-285750" algn="l" defTabSz="685800" rtl="0" eaLnBrk="1" latinLnBrk="0" hangingPunct="1">
        <a:lnSpc>
          <a:spcPct val="110000"/>
        </a:lnSpc>
        <a:spcBef>
          <a:spcPts val="375"/>
        </a:spcBef>
        <a:buFont typeface="Arial" panose="020B0604020202020204" pitchFamily="34" charset="0"/>
        <a:buChar char="•"/>
        <a:defRPr sz="1600" kern="1200">
          <a:solidFill>
            <a:schemeClr val="tx1"/>
          </a:solidFill>
          <a:latin typeface="+mn-lt"/>
          <a:ea typeface="+mn-ea"/>
          <a:cs typeface="+mn-cs"/>
        </a:defRPr>
      </a:lvl2pPr>
      <a:lvl3pPr marL="0" indent="0" algn="l" defTabSz="685800" rtl="0" eaLnBrk="1" latinLnBrk="0" hangingPunct="1">
        <a:lnSpc>
          <a:spcPct val="110000"/>
        </a:lnSpc>
        <a:spcBef>
          <a:spcPts val="1700"/>
        </a:spcBef>
        <a:buFontTx/>
        <a:buNone/>
        <a:defRPr sz="1300" kern="1200">
          <a:solidFill>
            <a:schemeClr val="tx1"/>
          </a:solidFill>
          <a:latin typeface="+mn-lt"/>
          <a:ea typeface="+mn-ea"/>
          <a:cs typeface="+mn-cs"/>
        </a:defRPr>
      </a:lvl3pPr>
      <a:lvl4pPr marL="285750" indent="-28575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4pPr>
      <a:lvl5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5pPr>
      <a:lvl6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6pPr>
      <a:lvl7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7pPr>
      <a:lvl8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8pPr>
      <a:lvl9pPr marL="284400" indent="-284400" algn="l" defTabSz="685800" rtl="0" eaLnBrk="1" latinLnBrk="0" hangingPunct="1">
        <a:lnSpc>
          <a:spcPct val="11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06">
          <p15:clr>
            <a:srgbClr val="F26B43"/>
          </p15:clr>
        </p15:guide>
        <p15:guide id="4" pos="5261">
          <p15:clr>
            <a:srgbClr val="F26B43"/>
          </p15:clr>
        </p15:guide>
        <p15:guide id="5" pos="555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4007" y="180003"/>
            <a:ext cx="8528271" cy="662351"/>
          </a:xfrm>
          <a:prstGeom prst="rect">
            <a:avLst/>
          </a:prstGeom>
        </p:spPr>
        <p:txBody>
          <a:bodyPr vert="horz" lIns="91440" tIns="45720" rIns="91440" bIns="45720" rtlCol="0" anchor="ctr">
            <a:normAutofit/>
          </a:bodyPr>
          <a:lstStyle/>
          <a:p>
            <a:r>
              <a:rPr lang="fr-CA" dirty="0"/>
              <a:t>Cliquez et modifiez le titre</a:t>
            </a:r>
            <a:endParaRPr lang="fr-FR" dirty="0"/>
          </a:p>
        </p:txBody>
      </p:sp>
      <p:sp>
        <p:nvSpPr>
          <p:cNvPr id="3" name="Espace réservé du texte 2"/>
          <p:cNvSpPr>
            <a:spLocks noGrp="1"/>
          </p:cNvSpPr>
          <p:nvPr>
            <p:ph type="body" idx="1"/>
          </p:nvPr>
        </p:nvSpPr>
        <p:spPr>
          <a:xfrm>
            <a:off x="324005" y="873757"/>
            <a:ext cx="8528271" cy="3710012"/>
          </a:xfrm>
          <a:prstGeom prst="rect">
            <a:avLst/>
          </a:prstGeom>
        </p:spPr>
        <p:txBody>
          <a:bodyPr vert="horz" lIns="91440" tIns="45720" rIns="91440" bIns="45720" rtlCol="0" anchor="t">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pic>
        <p:nvPicPr>
          <p:cNvPr id="6" name="Image 5" descr="AITQ_logo_court.png"/>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43508" y="4623978"/>
            <a:ext cx="375705" cy="386753"/>
          </a:xfrm>
          <a:prstGeom prst="rect">
            <a:avLst/>
          </a:prstGeom>
        </p:spPr>
      </p:pic>
    </p:spTree>
    <p:extLst>
      <p:ext uri="{BB962C8B-B14F-4D97-AF65-F5344CB8AC3E}">
        <p14:creationId xmlns:p14="http://schemas.microsoft.com/office/powerpoint/2010/main" val="6612232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Lst>
  <p:hf hdr="0" ftr="0" dt="0"/>
  <p:txStyles>
    <p:titleStyle>
      <a:lvl1pPr algn="l" defTabSz="457189" rtl="0" eaLnBrk="1" latinLnBrk="0" hangingPunct="1">
        <a:spcBef>
          <a:spcPct val="0"/>
        </a:spcBef>
        <a:buNone/>
        <a:defRPr sz="2800" b="1" i="0" kern="1200">
          <a:solidFill>
            <a:srgbClr val="060E9F"/>
          </a:solidFill>
          <a:latin typeface="Century Gothic"/>
          <a:ea typeface="+mj-ea"/>
          <a:cs typeface="Century Gothic"/>
        </a:defRPr>
      </a:lvl1pPr>
    </p:titleStyle>
    <p:bodyStyle>
      <a:lvl1pPr marL="0" indent="0" algn="l" defTabSz="457189" rtl="0" eaLnBrk="1" latinLnBrk="0" hangingPunct="1">
        <a:spcBef>
          <a:spcPts val="400"/>
        </a:spcBef>
        <a:spcAft>
          <a:spcPts val="400"/>
        </a:spcAft>
        <a:buFont typeface="Arial"/>
        <a:buNone/>
        <a:defRPr sz="1600" b="1" i="0" kern="1200" cap="all">
          <a:solidFill>
            <a:srgbClr val="404040"/>
          </a:solidFill>
          <a:latin typeface="Century Gothic"/>
          <a:ea typeface="+mn-ea"/>
          <a:cs typeface="Century Gothic"/>
        </a:defRPr>
      </a:lvl1pPr>
      <a:lvl2pPr marL="0" indent="0" algn="l" defTabSz="457189" rtl="0" eaLnBrk="1" latinLnBrk="0" hangingPunct="1">
        <a:spcBef>
          <a:spcPts val="400"/>
        </a:spcBef>
        <a:spcAft>
          <a:spcPts val="400"/>
        </a:spcAft>
        <a:buFont typeface="Arial"/>
        <a:buNone/>
        <a:defRPr sz="1600" b="0" i="0" kern="1200">
          <a:solidFill>
            <a:srgbClr val="404040"/>
          </a:solidFill>
          <a:latin typeface="Calibri"/>
          <a:ea typeface="+mn-ea"/>
          <a:cs typeface="Calibri"/>
        </a:defRPr>
      </a:lvl2pPr>
      <a:lvl3pPr marL="179384" indent="-179384" algn="l" defTabSz="457189" rtl="0" eaLnBrk="1" latinLnBrk="0" hangingPunct="1">
        <a:spcBef>
          <a:spcPts val="400"/>
        </a:spcBef>
        <a:spcAft>
          <a:spcPts val="400"/>
        </a:spcAft>
        <a:buSzPct val="120000"/>
        <a:buFont typeface="Arial"/>
        <a:buChar char="•"/>
        <a:defRPr sz="1600" b="0" i="0" kern="1200">
          <a:solidFill>
            <a:srgbClr val="404040"/>
          </a:solidFill>
          <a:latin typeface="Calibri"/>
          <a:ea typeface="+mn-ea"/>
          <a:cs typeface="Calibri"/>
        </a:defRPr>
      </a:lvl3pPr>
      <a:lvl4pPr marL="358766" indent="-144460" algn="l" defTabSz="457189" rtl="0" eaLnBrk="1" latinLnBrk="0" hangingPunct="1">
        <a:spcBef>
          <a:spcPts val="400"/>
        </a:spcBef>
        <a:spcAft>
          <a:spcPts val="400"/>
        </a:spcAft>
        <a:buSzPct val="75000"/>
        <a:buFont typeface="Arial"/>
        <a:buChar char="–"/>
        <a:defRPr sz="1600" b="0" i="0" kern="1200">
          <a:solidFill>
            <a:srgbClr val="404040"/>
          </a:solidFill>
          <a:latin typeface="Calibri"/>
          <a:ea typeface="+mn-ea"/>
          <a:cs typeface="Calibri"/>
        </a:defRPr>
      </a:lvl4pPr>
      <a:lvl5pPr marL="536561" indent="-177796" algn="l" defTabSz="457189" rtl="0" eaLnBrk="1" latinLnBrk="0" hangingPunct="1">
        <a:spcBef>
          <a:spcPts val="400"/>
        </a:spcBef>
        <a:spcAft>
          <a:spcPts val="400"/>
        </a:spcAft>
        <a:buSzPct val="75000"/>
        <a:buFont typeface="Arial"/>
        <a:buChar char="•"/>
        <a:defRPr sz="1600" b="0" i="0" kern="1200">
          <a:solidFill>
            <a:srgbClr val="404040"/>
          </a:solidFill>
          <a:latin typeface="Calibri"/>
          <a:ea typeface="+mn-ea"/>
          <a:cs typeface="Calibri"/>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1.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5814138" y="4523553"/>
            <a:ext cx="3132348" cy="507831"/>
          </a:xfrm>
          <a:prstGeom prst="rect">
            <a:avLst/>
          </a:prstGeom>
          <a:noFill/>
        </p:spPr>
        <p:txBody>
          <a:bodyPr wrap="square" rtlCol="0">
            <a:spAutoFit/>
          </a:bodyPr>
          <a:lstStyle/>
          <a:p>
            <a:pPr algn="r">
              <a:defRPr/>
            </a:pPr>
            <a:r>
              <a:rPr lang="fr-CA" dirty="0">
                <a:solidFill>
                  <a:srgbClr val="060E9F"/>
                </a:solidFill>
                <a:latin typeface="Calibri"/>
              </a:rPr>
              <a:t>ARF-Québec</a:t>
            </a:r>
          </a:p>
          <a:p>
            <a:pPr algn="r">
              <a:defRPr/>
            </a:pPr>
            <a:r>
              <a:rPr lang="fr-CA" dirty="0">
                <a:solidFill>
                  <a:srgbClr val="060E9F"/>
                </a:solidFill>
                <a:latin typeface="Calibri"/>
              </a:rPr>
              <a:t>30 novembre 2018</a:t>
            </a:r>
          </a:p>
        </p:txBody>
      </p:sp>
      <p:sp>
        <p:nvSpPr>
          <p:cNvPr id="6" name="Titre 1"/>
          <p:cNvSpPr txBox="1">
            <a:spLocks/>
          </p:cNvSpPr>
          <p:nvPr>
            <p:custDataLst>
              <p:tags r:id="rId2"/>
            </p:custDataLst>
          </p:nvPr>
        </p:nvSpPr>
        <p:spPr>
          <a:xfrm>
            <a:off x="737574" y="1820069"/>
            <a:ext cx="8307173" cy="1503362"/>
          </a:xfrm>
          <a:prstGeom prst="rect">
            <a:avLst/>
          </a:prstGeom>
        </p:spPr>
        <p:txBody>
          <a:bodyPr vert="horz" lIns="68580" tIns="34290" rIns="68580" bIns="34290" rtlCol="0" anchor="ctr">
            <a:noAutofit/>
          </a:bodyPr>
          <a:lstStyle>
            <a:lvl1pPr algn="l" defTabSz="609585" rtl="0" eaLnBrk="1" latinLnBrk="0" hangingPunct="1">
              <a:spcBef>
                <a:spcPct val="0"/>
              </a:spcBef>
              <a:buNone/>
              <a:defRPr sz="5867" b="1" i="0" kern="1200">
                <a:solidFill>
                  <a:srgbClr val="060E9F"/>
                </a:solidFill>
                <a:latin typeface="Century Gothic"/>
                <a:ea typeface="+mj-ea"/>
                <a:cs typeface="Century Gothic"/>
              </a:defRPr>
            </a:lvl1pPr>
          </a:lstStyle>
          <a:p>
            <a:pPr algn="r" defTabSz="457189">
              <a:defRPr/>
            </a:pPr>
            <a:r>
              <a:rPr lang="en-CA" sz="4800" dirty="0"/>
              <a:t>engagements </a:t>
            </a:r>
            <a:r>
              <a:rPr lang="en-CA" sz="4800" dirty="0" err="1"/>
              <a:t>en</a:t>
            </a:r>
            <a:r>
              <a:rPr lang="en-CA" sz="4800" dirty="0"/>
              <a:t> matière de main-d’oeuvre</a:t>
            </a:r>
            <a:endParaRPr lang="fr-CA" sz="4950" kern="0" dirty="0">
              <a:latin typeface="Calibri" panose="020F0502020204030204" pitchFamily="34" charset="0"/>
              <a:cs typeface="Helvetica" pitchFamily="34" charset="0"/>
            </a:endParaRPr>
          </a:p>
        </p:txBody>
      </p:sp>
      <p:sp>
        <p:nvSpPr>
          <p:cNvPr id="2" name="ZoneTexte 1">
            <a:extLst>
              <a:ext uri="{FF2B5EF4-FFF2-40B4-BE49-F238E27FC236}">
                <a16:creationId xmlns:a16="http://schemas.microsoft.com/office/drawing/2014/main" id="{6605C502-C807-4062-ADC1-4DE5B08EEA0C}"/>
              </a:ext>
            </a:extLst>
          </p:cNvPr>
          <p:cNvSpPr txBox="1"/>
          <p:nvPr/>
        </p:nvSpPr>
        <p:spPr>
          <a:xfrm>
            <a:off x="639313" y="3408339"/>
            <a:ext cx="8307173" cy="830997"/>
          </a:xfrm>
          <a:prstGeom prst="rect">
            <a:avLst/>
          </a:prstGeom>
          <a:noFill/>
        </p:spPr>
        <p:txBody>
          <a:bodyPr wrap="square" rtlCol="0">
            <a:spAutoFit/>
          </a:bodyPr>
          <a:lstStyle/>
          <a:p>
            <a:pPr lvl="0" algn="r"/>
            <a:r>
              <a:rPr lang="fr-CA" sz="2400" dirty="0">
                <a:sym typeface="Arial"/>
              </a:rPr>
              <a:t>Suivi de la mesure « Valorisation des carrières en tourisme »</a:t>
            </a:r>
          </a:p>
          <a:p>
            <a:pPr lvl="0" algn="r"/>
            <a:r>
              <a:rPr lang="fr-CA" sz="2400" dirty="0">
                <a:sym typeface="Arial"/>
              </a:rPr>
              <a:t> portée par l’Alliance de l’industrie touristique</a:t>
            </a:r>
          </a:p>
        </p:txBody>
      </p:sp>
    </p:spTree>
    <p:extLst>
      <p:ext uri="{BB962C8B-B14F-4D97-AF65-F5344CB8AC3E}">
        <p14:creationId xmlns:p14="http://schemas.microsoft.com/office/powerpoint/2010/main" val="1350389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6476FC-02D4-41BC-99E3-3CE1A79230CC}"/>
              </a:ext>
            </a:extLst>
          </p:cNvPr>
          <p:cNvSpPr>
            <a:spLocks noGrp="1"/>
          </p:cNvSpPr>
          <p:nvPr>
            <p:ph type="title"/>
          </p:nvPr>
        </p:nvSpPr>
        <p:spPr/>
        <p:txBody>
          <a:bodyPr/>
          <a:lstStyle/>
          <a:p>
            <a:r>
              <a:rPr lang="fr-CA" dirty="0"/>
              <a:t>Quelle est notre ligne de départ?</a:t>
            </a:r>
          </a:p>
        </p:txBody>
      </p:sp>
      <p:pic>
        <p:nvPicPr>
          <p:cNvPr id="5" name="Espace réservé du contenu 4">
            <a:extLst>
              <a:ext uri="{FF2B5EF4-FFF2-40B4-BE49-F238E27FC236}">
                <a16:creationId xmlns:a16="http://schemas.microsoft.com/office/drawing/2014/main" id="{02C64262-6D3C-43E1-B77B-6635D56048D7}"/>
              </a:ext>
            </a:extLst>
          </p:cNvPr>
          <p:cNvPicPr>
            <a:picLocks noGrp="1" noChangeAspect="1"/>
          </p:cNvPicPr>
          <p:nvPr>
            <p:ph idx="1"/>
          </p:nvPr>
        </p:nvPicPr>
        <p:blipFill>
          <a:blip r:embed="rId2"/>
          <a:stretch>
            <a:fillRect/>
          </a:stretch>
        </p:blipFill>
        <p:spPr>
          <a:xfrm>
            <a:off x="1102658" y="873124"/>
            <a:ext cx="6734711" cy="4177509"/>
          </a:xfrm>
          <a:prstGeom prst="rect">
            <a:avLst/>
          </a:prstGeom>
        </p:spPr>
      </p:pic>
      <p:sp>
        <p:nvSpPr>
          <p:cNvPr id="4" name="Espace réservé du numéro de diapositive 3">
            <a:extLst>
              <a:ext uri="{FF2B5EF4-FFF2-40B4-BE49-F238E27FC236}">
                <a16:creationId xmlns:a16="http://schemas.microsoft.com/office/drawing/2014/main" id="{FBA260DF-F89B-4647-9F34-BABCCB46B498}"/>
              </a:ext>
            </a:extLst>
          </p:cNvPr>
          <p:cNvSpPr>
            <a:spLocks noGrp="1"/>
          </p:cNvSpPr>
          <p:nvPr>
            <p:ph type="sldNum" sz="quarter" idx="12"/>
          </p:nvPr>
        </p:nvSpPr>
        <p:spPr>
          <a:xfrm>
            <a:off x="8579224" y="4776789"/>
            <a:ext cx="492913" cy="273844"/>
          </a:xfrm>
        </p:spPr>
        <p:txBody>
          <a:bodyPr/>
          <a:lstStyle/>
          <a:p>
            <a:fld id="{75E6AA04-389C-DE41-949A-5EE1948F885B}" type="slidenum">
              <a:rPr lang="fr-FR" smtClean="0"/>
              <a:t>10</a:t>
            </a:fld>
            <a:endParaRPr lang="fr-FR" dirty="0"/>
          </a:p>
        </p:txBody>
      </p:sp>
    </p:spTree>
    <p:extLst>
      <p:ext uri="{BB962C8B-B14F-4D97-AF65-F5344CB8AC3E}">
        <p14:creationId xmlns:p14="http://schemas.microsoft.com/office/powerpoint/2010/main" val="90303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56921-E8F8-49A2-ADF1-C952E5667AC2}"/>
              </a:ext>
            </a:extLst>
          </p:cNvPr>
          <p:cNvSpPr>
            <a:spLocks noGrp="1"/>
          </p:cNvSpPr>
          <p:nvPr>
            <p:ph type="title"/>
          </p:nvPr>
        </p:nvSpPr>
        <p:spPr/>
        <p:txBody>
          <a:bodyPr/>
          <a:lstStyle/>
          <a:p>
            <a:r>
              <a:rPr lang="fr-CA" dirty="0"/>
              <a:t>Qui sont nos ambassadeurs?</a:t>
            </a:r>
          </a:p>
        </p:txBody>
      </p:sp>
      <p:sp>
        <p:nvSpPr>
          <p:cNvPr id="4" name="Espace réservé du numéro de diapositive 3">
            <a:extLst>
              <a:ext uri="{FF2B5EF4-FFF2-40B4-BE49-F238E27FC236}">
                <a16:creationId xmlns:a16="http://schemas.microsoft.com/office/drawing/2014/main" id="{C7379214-15DD-46E6-BE39-C673F0FB83B7}"/>
              </a:ext>
            </a:extLst>
          </p:cNvPr>
          <p:cNvSpPr>
            <a:spLocks noGrp="1"/>
          </p:cNvSpPr>
          <p:nvPr>
            <p:ph type="sldNum" sz="quarter" idx="12"/>
          </p:nvPr>
        </p:nvSpPr>
        <p:spPr>
          <a:xfrm>
            <a:off x="8633012" y="4776789"/>
            <a:ext cx="439125" cy="273844"/>
          </a:xfrm>
        </p:spPr>
        <p:txBody>
          <a:bodyPr/>
          <a:lstStyle/>
          <a:p>
            <a:fld id="{75E6AA04-389C-DE41-949A-5EE1948F885B}" type="slidenum">
              <a:rPr lang="fr-FR" smtClean="0"/>
              <a:t>11</a:t>
            </a:fld>
            <a:endParaRPr lang="fr-FR"/>
          </a:p>
        </p:txBody>
      </p:sp>
      <p:pic>
        <p:nvPicPr>
          <p:cNvPr id="5" name="Image 4">
            <a:extLst>
              <a:ext uri="{FF2B5EF4-FFF2-40B4-BE49-F238E27FC236}">
                <a16:creationId xmlns:a16="http://schemas.microsoft.com/office/drawing/2014/main" id="{6C01A9A0-FA61-4C5C-BE5D-1F916F3629D6}"/>
              </a:ext>
            </a:extLst>
          </p:cNvPr>
          <p:cNvPicPr>
            <a:picLocks noChangeAspect="1"/>
          </p:cNvPicPr>
          <p:nvPr/>
        </p:nvPicPr>
        <p:blipFill>
          <a:blip r:embed="rId2"/>
          <a:stretch>
            <a:fillRect/>
          </a:stretch>
        </p:blipFill>
        <p:spPr>
          <a:xfrm>
            <a:off x="860240" y="897884"/>
            <a:ext cx="7342466" cy="4350700"/>
          </a:xfrm>
          <a:prstGeom prst="rect">
            <a:avLst/>
          </a:prstGeom>
        </p:spPr>
      </p:pic>
    </p:spTree>
    <p:extLst>
      <p:ext uri="{BB962C8B-B14F-4D97-AF65-F5344CB8AC3E}">
        <p14:creationId xmlns:p14="http://schemas.microsoft.com/office/powerpoint/2010/main" val="149682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F93B3-0D1C-4134-AA08-8FB3EC6BBD4E}"/>
              </a:ext>
            </a:extLst>
          </p:cNvPr>
          <p:cNvSpPr>
            <a:spLocks noGrp="1"/>
          </p:cNvSpPr>
          <p:nvPr>
            <p:ph type="title"/>
          </p:nvPr>
        </p:nvSpPr>
        <p:spPr/>
        <p:txBody>
          <a:bodyPr/>
          <a:lstStyle/>
          <a:p>
            <a:r>
              <a:rPr lang="fr-CA" dirty="0"/>
              <a:t>Impact!!</a:t>
            </a:r>
          </a:p>
        </p:txBody>
      </p:sp>
      <p:sp>
        <p:nvSpPr>
          <p:cNvPr id="4" name="Espace réservé du numéro de diapositive 3">
            <a:extLst>
              <a:ext uri="{FF2B5EF4-FFF2-40B4-BE49-F238E27FC236}">
                <a16:creationId xmlns:a16="http://schemas.microsoft.com/office/drawing/2014/main" id="{3128D1C7-5847-4018-8A1C-6CBCC28AE0D9}"/>
              </a:ext>
            </a:extLst>
          </p:cNvPr>
          <p:cNvSpPr>
            <a:spLocks noGrp="1"/>
          </p:cNvSpPr>
          <p:nvPr>
            <p:ph type="sldNum" sz="quarter" idx="12"/>
          </p:nvPr>
        </p:nvSpPr>
        <p:spPr>
          <a:xfrm>
            <a:off x="8588188" y="4776789"/>
            <a:ext cx="483949" cy="273844"/>
          </a:xfrm>
        </p:spPr>
        <p:txBody>
          <a:bodyPr/>
          <a:lstStyle/>
          <a:p>
            <a:fld id="{75E6AA04-389C-DE41-949A-5EE1948F885B}" type="slidenum">
              <a:rPr lang="fr-FR" smtClean="0"/>
              <a:t>12</a:t>
            </a:fld>
            <a:endParaRPr lang="fr-FR" dirty="0"/>
          </a:p>
        </p:txBody>
      </p:sp>
      <p:pic>
        <p:nvPicPr>
          <p:cNvPr id="5" name="Image 4">
            <a:extLst>
              <a:ext uri="{FF2B5EF4-FFF2-40B4-BE49-F238E27FC236}">
                <a16:creationId xmlns:a16="http://schemas.microsoft.com/office/drawing/2014/main" id="{80F2266C-D183-4B8E-BF81-D579E3C6071B}"/>
              </a:ext>
            </a:extLst>
          </p:cNvPr>
          <p:cNvPicPr>
            <a:picLocks noChangeAspect="1"/>
          </p:cNvPicPr>
          <p:nvPr/>
        </p:nvPicPr>
        <p:blipFill>
          <a:blip r:embed="rId2"/>
          <a:stretch>
            <a:fillRect/>
          </a:stretch>
        </p:blipFill>
        <p:spPr>
          <a:xfrm>
            <a:off x="737712" y="873756"/>
            <a:ext cx="7393276" cy="4207337"/>
          </a:xfrm>
          <a:prstGeom prst="rect">
            <a:avLst/>
          </a:prstGeom>
        </p:spPr>
      </p:pic>
    </p:spTree>
    <p:extLst>
      <p:ext uri="{BB962C8B-B14F-4D97-AF65-F5344CB8AC3E}">
        <p14:creationId xmlns:p14="http://schemas.microsoft.com/office/powerpoint/2010/main" val="195065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5B474-1B4A-44C0-A7B0-C12C592EA7D3}"/>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279C6005-ECC0-416D-ACD0-37668A25E423}"/>
              </a:ext>
            </a:extLst>
          </p:cNvPr>
          <p:cNvSpPr>
            <a:spLocks noGrp="1"/>
          </p:cNvSpPr>
          <p:nvPr>
            <p:ph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9380968-1292-4096-84F4-1BD149398069}"/>
              </a:ext>
            </a:extLst>
          </p:cNvPr>
          <p:cNvSpPr>
            <a:spLocks noGrp="1"/>
          </p:cNvSpPr>
          <p:nvPr>
            <p:ph type="sldNum" sz="quarter" idx="12"/>
          </p:nvPr>
        </p:nvSpPr>
        <p:spPr/>
        <p:txBody>
          <a:bodyPr/>
          <a:lstStyle/>
          <a:p>
            <a:fld id="{75E6AA04-389C-DE41-949A-5EE1948F885B}" type="slidenum">
              <a:rPr lang="fr-FR" smtClean="0"/>
              <a:t>13</a:t>
            </a:fld>
            <a:endParaRPr lang="fr-FR"/>
          </a:p>
        </p:txBody>
      </p:sp>
      <p:pic>
        <p:nvPicPr>
          <p:cNvPr id="5" name="Image 4">
            <a:extLst>
              <a:ext uri="{FF2B5EF4-FFF2-40B4-BE49-F238E27FC236}">
                <a16:creationId xmlns:a16="http://schemas.microsoft.com/office/drawing/2014/main" id="{B653508C-C227-42A2-9123-8509FFA9B96C}"/>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183904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nvPr>
        </p:nvGraphicFramePr>
        <p:xfrm>
          <a:off x="719529" y="1200150"/>
          <a:ext cx="3665095" cy="3251929"/>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4572000" y="1757187"/>
            <a:ext cx="4209738" cy="1477328"/>
          </a:xfrm>
          <a:prstGeom prst="rect">
            <a:avLst/>
          </a:prstGeom>
          <a:noFill/>
          <a:ln>
            <a:solidFill>
              <a:schemeClr val="tx1"/>
            </a:solidFill>
          </a:ln>
        </p:spPr>
        <p:txBody>
          <a:bodyPr wrap="square" rtlCol="0">
            <a:spAutoFit/>
          </a:bodyPr>
          <a:lstStyle/>
          <a:p>
            <a:pPr defTabSz="457189"/>
            <a:r>
              <a:rPr lang="fr-CA" sz="1500" dirty="0">
                <a:solidFill>
                  <a:prstClr val="black"/>
                </a:solidFill>
                <a:latin typeface="Calibri"/>
              </a:rPr>
              <a:t>Comparativement à l’ensemble des travailleurs:</a:t>
            </a:r>
          </a:p>
          <a:p>
            <a:pPr marL="285743" indent="-285743" defTabSz="457189">
              <a:buFont typeface="Arial" panose="020B0604020202020204" pitchFamily="34" charset="0"/>
              <a:buChar char="•"/>
            </a:pPr>
            <a:r>
              <a:rPr lang="fr-CA" sz="1500" dirty="0">
                <a:latin typeface="Calibri"/>
              </a:rPr>
              <a:t>Mon travail est utile (mobilise beaucoup ou énormément pour 91%)</a:t>
            </a:r>
          </a:p>
          <a:p>
            <a:pPr marL="285743" indent="-285743" defTabSz="457189">
              <a:buFont typeface="Arial" panose="020B0604020202020204" pitchFamily="34" charset="0"/>
              <a:buChar char="•"/>
            </a:pPr>
            <a:r>
              <a:rPr lang="fr-CA" sz="1500" dirty="0">
                <a:solidFill>
                  <a:prstClr val="black"/>
                </a:solidFill>
                <a:latin typeface="Calibri"/>
              </a:rPr>
              <a:t>Mon travail me permet de collaborer avec des collègues </a:t>
            </a:r>
            <a:r>
              <a:rPr lang="fr-CA" sz="1500" dirty="0">
                <a:latin typeface="Calibri"/>
              </a:rPr>
              <a:t>(mobilise beaucoup ou énormément pour 87%)</a:t>
            </a:r>
          </a:p>
        </p:txBody>
      </p:sp>
      <p:sp>
        <p:nvSpPr>
          <p:cNvPr id="3" name="ZoneTexte 2"/>
          <p:cNvSpPr txBox="1"/>
          <p:nvPr/>
        </p:nvSpPr>
        <p:spPr>
          <a:xfrm>
            <a:off x="647061" y="909819"/>
            <a:ext cx="8001698" cy="369332"/>
          </a:xfrm>
          <a:prstGeom prst="rect">
            <a:avLst/>
          </a:prstGeom>
          <a:noFill/>
        </p:spPr>
        <p:txBody>
          <a:bodyPr wrap="square" rtlCol="0">
            <a:spAutoFit/>
          </a:bodyPr>
          <a:lstStyle/>
          <a:p>
            <a:pPr defTabSz="457189"/>
            <a:r>
              <a:rPr lang="fr-CA" sz="1800" b="1" dirty="0">
                <a:solidFill>
                  <a:prstClr val="black"/>
                </a:solidFill>
                <a:latin typeface="Calibri"/>
              </a:rPr>
              <a:t>Environnement de travail: les 3 aspects les plus importants</a:t>
            </a:r>
          </a:p>
        </p:txBody>
      </p:sp>
      <p:sp>
        <p:nvSpPr>
          <p:cNvPr id="4" name="Titre 3">
            <a:extLst>
              <a:ext uri="{FF2B5EF4-FFF2-40B4-BE49-F238E27FC236}">
                <a16:creationId xmlns:a16="http://schemas.microsoft.com/office/drawing/2014/main" id="{C2593729-9F5B-4B0A-9CC7-EB739ED23D3F}"/>
              </a:ext>
            </a:extLst>
          </p:cNvPr>
          <p:cNvSpPr>
            <a:spLocks noGrp="1"/>
          </p:cNvSpPr>
          <p:nvPr>
            <p:ph type="title"/>
          </p:nvPr>
        </p:nvSpPr>
        <p:spPr>
          <a:xfrm>
            <a:off x="253467" y="100607"/>
            <a:ext cx="8528271" cy="662351"/>
          </a:xfrm>
        </p:spPr>
        <p:txBody>
          <a:bodyPr/>
          <a:lstStyle/>
          <a:p>
            <a:r>
              <a:rPr lang="fr-CA" dirty="0"/>
              <a:t>Secteur : Service-voyage</a:t>
            </a:r>
          </a:p>
        </p:txBody>
      </p:sp>
      <p:sp>
        <p:nvSpPr>
          <p:cNvPr id="7" name="Espace réservé du numéro de diapositive 3">
            <a:extLst>
              <a:ext uri="{FF2B5EF4-FFF2-40B4-BE49-F238E27FC236}">
                <a16:creationId xmlns:a16="http://schemas.microsoft.com/office/drawing/2014/main" id="{BB8758D9-B898-43E3-A3E1-78019A5E2091}"/>
              </a:ext>
            </a:extLst>
          </p:cNvPr>
          <p:cNvSpPr>
            <a:spLocks noGrp="1"/>
          </p:cNvSpPr>
          <p:nvPr>
            <p:ph type="sldNum" sz="quarter" idx="12"/>
          </p:nvPr>
        </p:nvSpPr>
        <p:spPr>
          <a:xfrm>
            <a:off x="8588188" y="4776789"/>
            <a:ext cx="483949" cy="273844"/>
          </a:xfrm>
        </p:spPr>
        <p:txBody>
          <a:bodyPr/>
          <a:lstStyle/>
          <a:p>
            <a:fld id="{75E6AA04-389C-DE41-949A-5EE1948F885B}" type="slidenum">
              <a:rPr lang="fr-FR" smtClean="0"/>
              <a:t>14</a:t>
            </a:fld>
            <a:endParaRPr lang="fr-FR" dirty="0"/>
          </a:p>
        </p:txBody>
      </p:sp>
    </p:spTree>
    <p:extLst>
      <p:ext uri="{BB962C8B-B14F-4D97-AF65-F5344CB8AC3E}">
        <p14:creationId xmlns:p14="http://schemas.microsoft.com/office/powerpoint/2010/main" val="257955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93725" y="3717002"/>
            <a:ext cx="3965484" cy="1246495"/>
          </a:xfrm>
          <a:prstGeom prst="rect">
            <a:avLst/>
          </a:prstGeom>
          <a:noFill/>
          <a:ln>
            <a:solidFill>
              <a:schemeClr val="tx1"/>
            </a:solidFill>
          </a:ln>
        </p:spPr>
        <p:txBody>
          <a:bodyPr wrap="square" rtlCol="0">
            <a:spAutoFit/>
          </a:bodyPr>
          <a:lstStyle/>
          <a:p>
            <a:pPr defTabSz="457189"/>
            <a:r>
              <a:rPr lang="fr-CA" sz="1500" dirty="0">
                <a:solidFill>
                  <a:prstClr val="black"/>
                </a:solidFill>
                <a:latin typeface="Calibri"/>
              </a:rPr>
              <a:t>Plus que: </a:t>
            </a:r>
          </a:p>
          <a:p>
            <a:pPr marL="285743" indent="-285743" defTabSz="457189">
              <a:buFont typeface="Arial" panose="020B0604020202020204" pitchFamily="34" charset="0"/>
              <a:buChar char="•"/>
            </a:pPr>
            <a:r>
              <a:rPr lang="fr-CA" sz="1500" dirty="0">
                <a:solidFill>
                  <a:prstClr val="black"/>
                </a:solidFill>
                <a:latin typeface="Calibri"/>
              </a:rPr>
              <a:t>L’équilibre travail-vie personnelle</a:t>
            </a:r>
          </a:p>
          <a:p>
            <a:pPr marL="285743" indent="-285743" defTabSz="457189">
              <a:buFont typeface="Arial" panose="020B0604020202020204" pitchFamily="34" charset="0"/>
              <a:buChar char="•"/>
            </a:pPr>
            <a:r>
              <a:rPr lang="fr-CA" sz="1500" dirty="0">
                <a:solidFill>
                  <a:prstClr val="black"/>
                </a:solidFill>
                <a:latin typeface="Calibri"/>
              </a:rPr>
              <a:t>Les outils de travail et les équipements fournis</a:t>
            </a:r>
          </a:p>
          <a:p>
            <a:pPr marL="285743" indent="-285743" defTabSz="457189">
              <a:buFont typeface="Arial" panose="020B0604020202020204" pitchFamily="34" charset="0"/>
              <a:buChar char="•"/>
            </a:pPr>
            <a:r>
              <a:rPr lang="fr-CA" sz="1500" dirty="0">
                <a:solidFill>
                  <a:prstClr val="black"/>
                </a:solidFill>
                <a:latin typeface="Calibri"/>
              </a:rPr>
              <a:t>Les défis proposés par le travail</a:t>
            </a:r>
          </a:p>
        </p:txBody>
      </p:sp>
      <p:sp>
        <p:nvSpPr>
          <p:cNvPr id="3" name="Titre 2">
            <a:extLst>
              <a:ext uri="{FF2B5EF4-FFF2-40B4-BE49-F238E27FC236}">
                <a16:creationId xmlns:a16="http://schemas.microsoft.com/office/drawing/2014/main" id="{A8B178F4-7275-4A65-9FDD-84B3CC16C639}"/>
              </a:ext>
            </a:extLst>
          </p:cNvPr>
          <p:cNvSpPr>
            <a:spLocks noGrp="1"/>
          </p:cNvSpPr>
          <p:nvPr>
            <p:ph type="title"/>
          </p:nvPr>
        </p:nvSpPr>
        <p:spPr/>
        <p:txBody>
          <a:bodyPr/>
          <a:lstStyle/>
          <a:p>
            <a:r>
              <a:rPr lang="fr-CA" dirty="0"/>
              <a:t>Secteur : Service-voyage</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6605233"/>
              </p:ext>
            </p:extLst>
          </p:nvPr>
        </p:nvGraphicFramePr>
        <p:xfrm>
          <a:off x="324007" y="979162"/>
          <a:ext cx="7645774" cy="2655701"/>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3">
            <a:extLst>
              <a:ext uri="{FF2B5EF4-FFF2-40B4-BE49-F238E27FC236}">
                <a16:creationId xmlns:a16="http://schemas.microsoft.com/office/drawing/2014/main" id="{A5EDBAA4-0076-4585-AD7F-6CB2D5D8A091}"/>
              </a:ext>
            </a:extLst>
          </p:cNvPr>
          <p:cNvSpPr>
            <a:spLocks noGrp="1"/>
          </p:cNvSpPr>
          <p:nvPr>
            <p:ph type="sldNum" sz="quarter" idx="12"/>
          </p:nvPr>
        </p:nvSpPr>
        <p:spPr>
          <a:xfrm>
            <a:off x="8588188" y="4776789"/>
            <a:ext cx="483949" cy="273844"/>
          </a:xfrm>
        </p:spPr>
        <p:txBody>
          <a:bodyPr/>
          <a:lstStyle/>
          <a:p>
            <a:fld id="{75E6AA04-389C-DE41-949A-5EE1948F885B}" type="slidenum">
              <a:rPr lang="fr-FR" smtClean="0"/>
              <a:t>15</a:t>
            </a:fld>
            <a:endParaRPr lang="fr-FR" dirty="0"/>
          </a:p>
        </p:txBody>
      </p:sp>
    </p:spTree>
    <p:extLst>
      <p:ext uri="{BB962C8B-B14F-4D97-AF65-F5344CB8AC3E}">
        <p14:creationId xmlns:p14="http://schemas.microsoft.com/office/powerpoint/2010/main" val="117423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B17DFD-D151-49EC-8382-692F13D10073}"/>
              </a:ext>
            </a:extLst>
          </p:cNvPr>
          <p:cNvSpPr>
            <a:spLocks noGrp="1"/>
          </p:cNvSpPr>
          <p:nvPr>
            <p:ph idx="1"/>
          </p:nvPr>
        </p:nvSpPr>
        <p:spPr>
          <a:xfrm>
            <a:off x="4966233" y="1066777"/>
            <a:ext cx="3886045" cy="3152798"/>
          </a:xfrm>
        </p:spPr>
        <p:txBody>
          <a:bodyPr>
            <a:normAutofit fontScale="77500" lnSpcReduction="20000"/>
          </a:bodyPr>
          <a:lstStyle/>
          <a:p>
            <a:r>
              <a:rPr lang="fr-CA" dirty="0"/>
              <a:t>CINQ (5) CATÉGORIES D’avantages sociaux pouvant être offerts par les employeurs, sans égard à leur prévalence dans l’industrie touristique québécoise : </a:t>
            </a:r>
          </a:p>
          <a:p>
            <a:r>
              <a:rPr lang="fr-CA" dirty="0"/>
              <a:t> </a:t>
            </a:r>
          </a:p>
          <a:p>
            <a:pPr marL="342900" lvl="0" indent="-342900">
              <a:buFont typeface="+mj-lt"/>
              <a:buAutoNum type="arabicPeriod"/>
            </a:pPr>
            <a:r>
              <a:rPr lang="fr-CA" dirty="0"/>
              <a:t>Assurance collective</a:t>
            </a:r>
          </a:p>
          <a:p>
            <a:pPr marL="342900" lvl="0" indent="-342900">
              <a:buFont typeface="+mj-lt"/>
              <a:buAutoNum type="arabicPeriod"/>
            </a:pPr>
            <a:r>
              <a:rPr lang="fr-CA" dirty="0"/>
              <a:t>Régime d’épargne</a:t>
            </a:r>
          </a:p>
          <a:p>
            <a:pPr marL="342900" lvl="0" indent="-342900">
              <a:buFont typeface="+mj-lt"/>
              <a:buAutoNum type="arabicPeriod"/>
            </a:pPr>
            <a:r>
              <a:rPr lang="fr-CA" dirty="0"/>
              <a:t>Avantages liés à l’emploi</a:t>
            </a:r>
          </a:p>
          <a:p>
            <a:pPr marL="342900" lvl="0" indent="-342900">
              <a:buFont typeface="+mj-lt"/>
              <a:buAutoNum type="arabicPeriod"/>
            </a:pPr>
            <a:r>
              <a:rPr lang="fr-CA" dirty="0"/>
              <a:t>Rabais sur produits et services</a:t>
            </a:r>
          </a:p>
          <a:p>
            <a:pPr marL="342900" lvl="0" indent="-342900">
              <a:buFont typeface="+mj-lt"/>
              <a:buAutoNum type="arabicPeriod"/>
            </a:pPr>
            <a:r>
              <a:rPr lang="fr-CA" dirty="0"/>
              <a:t>Conciergerie </a:t>
            </a:r>
          </a:p>
          <a:p>
            <a:r>
              <a:rPr lang="fr-CA" dirty="0"/>
              <a:t> </a:t>
            </a:r>
          </a:p>
          <a:p>
            <a:r>
              <a:rPr lang="fr-CA" dirty="0"/>
              <a:t> </a:t>
            </a:r>
          </a:p>
          <a:p>
            <a:endParaRPr lang="fr-CA" dirty="0"/>
          </a:p>
        </p:txBody>
      </p:sp>
      <p:sp>
        <p:nvSpPr>
          <p:cNvPr id="4" name="Espace réservé du numéro de diapositive 3">
            <a:extLst>
              <a:ext uri="{FF2B5EF4-FFF2-40B4-BE49-F238E27FC236}">
                <a16:creationId xmlns:a16="http://schemas.microsoft.com/office/drawing/2014/main" id="{0E53656D-EFFF-4F3E-A4DC-2689CC0C67BC}"/>
              </a:ext>
            </a:extLst>
          </p:cNvPr>
          <p:cNvSpPr>
            <a:spLocks noGrp="1"/>
          </p:cNvSpPr>
          <p:nvPr>
            <p:ph type="sldNum" sz="quarter" idx="12"/>
          </p:nvPr>
        </p:nvSpPr>
        <p:spPr>
          <a:xfrm>
            <a:off x="8582025" y="4776789"/>
            <a:ext cx="490112" cy="273844"/>
          </a:xfrm>
        </p:spPr>
        <p:txBody>
          <a:bodyPr/>
          <a:lstStyle/>
          <a:p>
            <a:fld id="{75E6AA04-389C-DE41-949A-5EE1948F885B}" type="slidenum">
              <a:rPr lang="fr-FR" smtClean="0"/>
              <a:t>16</a:t>
            </a:fld>
            <a:endParaRPr lang="fr-FR"/>
          </a:p>
        </p:txBody>
      </p:sp>
      <p:pic>
        <p:nvPicPr>
          <p:cNvPr id="5" name="Image 4">
            <a:extLst>
              <a:ext uri="{FF2B5EF4-FFF2-40B4-BE49-F238E27FC236}">
                <a16:creationId xmlns:a16="http://schemas.microsoft.com/office/drawing/2014/main" id="{C4F03FD8-B899-4FD0-AD09-3B4DBF56688B}"/>
              </a:ext>
            </a:extLst>
          </p:cNvPr>
          <p:cNvPicPr>
            <a:picLocks noChangeAspect="1"/>
          </p:cNvPicPr>
          <p:nvPr/>
        </p:nvPicPr>
        <p:blipFill>
          <a:blip r:embed="rId2"/>
          <a:stretch>
            <a:fillRect/>
          </a:stretch>
        </p:blipFill>
        <p:spPr>
          <a:xfrm>
            <a:off x="1328384" y="306933"/>
            <a:ext cx="3243616" cy="4836567"/>
          </a:xfrm>
          <a:prstGeom prst="rect">
            <a:avLst/>
          </a:prstGeom>
        </p:spPr>
      </p:pic>
      <p:sp>
        <p:nvSpPr>
          <p:cNvPr id="6" name="ZoneTexte 5">
            <a:extLst>
              <a:ext uri="{FF2B5EF4-FFF2-40B4-BE49-F238E27FC236}">
                <a16:creationId xmlns:a16="http://schemas.microsoft.com/office/drawing/2014/main" id="{D19299B6-F277-4A3E-B261-515BA614B6A7}"/>
              </a:ext>
            </a:extLst>
          </p:cNvPr>
          <p:cNvSpPr txBox="1"/>
          <p:nvPr/>
        </p:nvSpPr>
        <p:spPr>
          <a:xfrm>
            <a:off x="3625887" y="4836567"/>
            <a:ext cx="1287532" cy="307777"/>
          </a:xfrm>
          <a:prstGeom prst="rect">
            <a:avLst/>
          </a:prstGeom>
          <a:noFill/>
        </p:spPr>
        <p:txBody>
          <a:bodyPr wrap="none" rtlCol="0">
            <a:spAutoFit/>
          </a:bodyPr>
          <a:lstStyle/>
          <a:p>
            <a:r>
              <a:rPr lang="fr-CA" sz="700" dirty="0"/>
              <a:t>Source : Techno-compétences</a:t>
            </a:r>
          </a:p>
          <a:p>
            <a:endParaRPr lang="fr-CA" sz="700" dirty="0"/>
          </a:p>
        </p:txBody>
      </p:sp>
      <p:cxnSp>
        <p:nvCxnSpPr>
          <p:cNvPr id="8" name="Connecteur : en angle 7">
            <a:extLst>
              <a:ext uri="{FF2B5EF4-FFF2-40B4-BE49-F238E27FC236}">
                <a16:creationId xmlns:a16="http://schemas.microsoft.com/office/drawing/2014/main" id="{2580EFAB-C05F-43E0-A175-D4D237407903}"/>
              </a:ext>
            </a:extLst>
          </p:cNvPr>
          <p:cNvCxnSpPr/>
          <p:nvPr/>
        </p:nvCxnSpPr>
        <p:spPr>
          <a:xfrm rot="5400000">
            <a:off x="7000483" y="3057917"/>
            <a:ext cx="1485900" cy="123746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Accolade fermante 8">
            <a:extLst>
              <a:ext uri="{FF2B5EF4-FFF2-40B4-BE49-F238E27FC236}">
                <a16:creationId xmlns:a16="http://schemas.microsoft.com/office/drawing/2014/main" id="{5C6E2734-B36C-4813-BA40-2850A4657338}"/>
              </a:ext>
            </a:extLst>
          </p:cNvPr>
          <p:cNvSpPr/>
          <p:nvPr/>
        </p:nvSpPr>
        <p:spPr>
          <a:xfrm>
            <a:off x="8020050" y="2752725"/>
            <a:ext cx="152400" cy="571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0" name="ZoneTexte 9">
            <a:extLst>
              <a:ext uri="{FF2B5EF4-FFF2-40B4-BE49-F238E27FC236}">
                <a16:creationId xmlns:a16="http://schemas.microsoft.com/office/drawing/2014/main" id="{86D6AEFF-648D-4F99-BA10-076EC95F519F}"/>
              </a:ext>
            </a:extLst>
          </p:cNvPr>
          <p:cNvSpPr txBox="1"/>
          <p:nvPr/>
        </p:nvSpPr>
        <p:spPr>
          <a:xfrm>
            <a:off x="6197791" y="4419600"/>
            <a:ext cx="2273699" cy="300082"/>
          </a:xfrm>
          <a:prstGeom prst="rect">
            <a:avLst/>
          </a:prstGeom>
          <a:noFill/>
        </p:spPr>
        <p:txBody>
          <a:bodyPr wrap="none" rtlCol="0">
            <a:spAutoFit/>
          </a:bodyPr>
          <a:lstStyle/>
          <a:p>
            <a:r>
              <a:rPr lang="fr-CA" dirty="0"/>
              <a:t>+ avantages non-traditionnels</a:t>
            </a:r>
          </a:p>
        </p:txBody>
      </p:sp>
    </p:spTree>
    <p:extLst>
      <p:ext uri="{BB962C8B-B14F-4D97-AF65-F5344CB8AC3E}">
        <p14:creationId xmlns:p14="http://schemas.microsoft.com/office/powerpoint/2010/main" val="399441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F8869-6DC9-4F39-9109-1B621321C223}"/>
              </a:ext>
            </a:extLst>
          </p:cNvPr>
          <p:cNvSpPr>
            <a:spLocks noGrp="1"/>
          </p:cNvSpPr>
          <p:nvPr>
            <p:ph type="title"/>
          </p:nvPr>
        </p:nvSpPr>
        <p:spPr/>
        <p:txBody>
          <a:bodyPr/>
          <a:lstStyle/>
          <a:p>
            <a:r>
              <a:rPr lang="fr-CA" dirty="0"/>
              <a:t>Les clés de la réussite…</a:t>
            </a:r>
          </a:p>
        </p:txBody>
      </p:sp>
      <p:sp>
        <p:nvSpPr>
          <p:cNvPr id="4" name="Espace réservé du numéro de diapositive 3">
            <a:extLst>
              <a:ext uri="{FF2B5EF4-FFF2-40B4-BE49-F238E27FC236}">
                <a16:creationId xmlns:a16="http://schemas.microsoft.com/office/drawing/2014/main" id="{3636C139-B92F-46B2-88ED-17EFD884BECB}"/>
              </a:ext>
            </a:extLst>
          </p:cNvPr>
          <p:cNvSpPr>
            <a:spLocks noGrp="1"/>
          </p:cNvSpPr>
          <p:nvPr>
            <p:ph type="sldNum" sz="quarter" idx="12"/>
          </p:nvPr>
        </p:nvSpPr>
        <p:spPr>
          <a:xfrm>
            <a:off x="8601075" y="4776789"/>
            <a:ext cx="471062" cy="273844"/>
          </a:xfrm>
        </p:spPr>
        <p:txBody>
          <a:bodyPr/>
          <a:lstStyle/>
          <a:p>
            <a:fld id="{75E6AA04-389C-DE41-949A-5EE1948F885B}" type="slidenum">
              <a:rPr lang="fr-FR" smtClean="0"/>
              <a:t>17</a:t>
            </a:fld>
            <a:endParaRPr lang="fr-FR"/>
          </a:p>
        </p:txBody>
      </p:sp>
      <p:pic>
        <p:nvPicPr>
          <p:cNvPr id="5" name="Image 4">
            <a:extLst>
              <a:ext uri="{FF2B5EF4-FFF2-40B4-BE49-F238E27FC236}">
                <a16:creationId xmlns:a16="http://schemas.microsoft.com/office/drawing/2014/main" id="{186597C0-4E69-41DA-B11A-6754615C4A23}"/>
              </a:ext>
            </a:extLst>
          </p:cNvPr>
          <p:cNvPicPr>
            <a:picLocks noChangeAspect="1"/>
          </p:cNvPicPr>
          <p:nvPr/>
        </p:nvPicPr>
        <p:blipFill>
          <a:blip r:embed="rId2"/>
          <a:stretch>
            <a:fillRect/>
          </a:stretch>
        </p:blipFill>
        <p:spPr>
          <a:xfrm>
            <a:off x="866594" y="881327"/>
            <a:ext cx="7237502" cy="4269429"/>
          </a:xfrm>
          <a:prstGeom prst="rect">
            <a:avLst/>
          </a:prstGeom>
        </p:spPr>
      </p:pic>
    </p:spTree>
    <p:extLst>
      <p:ext uri="{BB962C8B-B14F-4D97-AF65-F5344CB8AC3E}">
        <p14:creationId xmlns:p14="http://schemas.microsoft.com/office/powerpoint/2010/main" val="266054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6B3B215-DE8E-4A62-AF16-EBBA13C80261}"/>
              </a:ext>
            </a:extLst>
          </p:cNvPr>
          <p:cNvPicPr>
            <a:picLocks noGrp="1" noChangeAspect="1"/>
          </p:cNvPicPr>
          <p:nvPr>
            <p:ph idx="1"/>
          </p:nvPr>
        </p:nvPicPr>
        <p:blipFill>
          <a:blip r:embed="rId2"/>
          <a:stretch>
            <a:fillRect/>
          </a:stretch>
        </p:blipFill>
        <p:spPr>
          <a:xfrm>
            <a:off x="1862294" y="1383986"/>
            <a:ext cx="5329081" cy="2416490"/>
          </a:xfrm>
          <a:prstGeom prst="rect">
            <a:avLst/>
          </a:prstGeom>
        </p:spPr>
      </p:pic>
      <p:sp>
        <p:nvSpPr>
          <p:cNvPr id="4" name="Espace réservé du numéro de diapositive 3">
            <a:extLst>
              <a:ext uri="{FF2B5EF4-FFF2-40B4-BE49-F238E27FC236}">
                <a16:creationId xmlns:a16="http://schemas.microsoft.com/office/drawing/2014/main" id="{8F6DA2D5-E48E-4846-A026-E5264B9D94A5}"/>
              </a:ext>
            </a:extLst>
          </p:cNvPr>
          <p:cNvSpPr>
            <a:spLocks noGrp="1"/>
          </p:cNvSpPr>
          <p:nvPr>
            <p:ph type="sldNum" sz="quarter" idx="12"/>
          </p:nvPr>
        </p:nvSpPr>
        <p:spPr>
          <a:xfrm>
            <a:off x="8553450" y="4776789"/>
            <a:ext cx="518687" cy="273844"/>
          </a:xfrm>
        </p:spPr>
        <p:txBody>
          <a:bodyPr/>
          <a:lstStyle/>
          <a:p>
            <a:fld id="{75E6AA04-389C-DE41-949A-5EE1948F885B}" type="slidenum">
              <a:rPr lang="fr-FR" smtClean="0"/>
              <a:t>18</a:t>
            </a:fld>
            <a:endParaRPr lang="fr-FR"/>
          </a:p>
        </p:txBody>
      </p:sp>
      <p:sp>
        <p:nvSpPr>
          <p:cNvPr id="7" name="ZoneTexte 6">
            <a:extLst>
              <a:ext uri="{FF2B5EF4-FFF2-40B4-BE49-F238E27FC236}">
                <a16:creationId xmlns:a16="http://schemas.microsoft.com/office/drawing/2014/main" id="{393089BA-8E09-4B35-B870-C75791BFDA88}"/>
              </a:ext>
            </a:extLst>
          </p:cNvPr>
          <p:cNvSpPr txBox="1"/>
          <p:nvPr/>
        </p:nvSpPr>
        <p:spPr>
          <a:xfrm>
            <a:off x="1971675" y="4324350"/>
            <a:ext cx="1111202" cy="400110"/>
          </a:xfrm>
          <a:prstGeom prst="rect">
            <a:avLst/>
          </a:prstGeom>
          <a:noFill/>
        </p:spPr>
        <p:txBody>
          <a:bodyPr wrap="none" rtlCol="0">
            <a:spAutoFit/>
          </a:bodyPr>
          <a:lstStyle/>
          <a:p>
            <a:r>
              <a:rPr lang="fr-CA" sz="2000" b="1" dirty="0"/>
              <a:t>INTERNE</a:t>
            </a:r>
          </a:p>
        </p:txBody>
      </p:sp>
      <p:sp>
        <p:nvSpPr>
          <p:cNvPr id="8" name="ZoneTexte 7">
            <a:extLst>
              <a:ext uri="{FF2B5EF4-FFF2-40B4-BE49-F238E27FC236}">
                <a16:creationId xmlns:a16="http://schemas.microsoft.com/office/drawing/2014/main" id="{3CC566BC-51A1-4B14-A833-1AB9DB9FD9C4}"/>
              </a:ext>
            </a:extLst>
          </p:cNvPr>
          <p:cNvSpPr txBox="1"/>
          <p:nvPr/>
        </p:nvSpPr>
        <p:spPr>
          <a:xfrm>
            <a:off x="5810250" y="4324350"/>
            <a:ext cx="1140056" cy="400110"/>
          </a:xfrm>
          <a:prstGeom prst="rect">
            <a:avLst/>
          </a:prstGeom>
          <a:noFill/>
        </p:spPr>
        <p:txBody>
          <a:bodyPr wrap="none" rtlCol="0">
            <a:spAutoFit/>
          </a:bodyPr>
          <a:lstStyle/>
          <a:p>
            <a:r>
              <a:rPr lang="fr-CA" sz="2000" b="1" dirty="0"/>
              <a:t>EXTERNE</a:t>
            </a:r>
          </a:p>
        </p:txBody>
      </p:sp>
      <p:sp>
        <p:nvSpPr>
          <p:cNvPr id="9" name="ZoneTexte 8">
            <a:extLst>
              <a:ext uri="{FF2B5EF4-FFF2-40B4-BE49-F238E27FC236}">
                <a16:creationId xmlns:a16="http://schemas.microsoft.com/office/drawing/2014/main" id="{3E468C18-6AAE-46C6-943A-8EA0DEEADB91}"/>
              </a:ext>
            </a:extLst>
          </p:cNvPr>
          <p:cNvSpPr txBox="1"/>
          <p:nvPr/>
        </p:nvSpPr>
        <p:spPr>
          <a:xfrm>
            <a:off x="4286250" y="4395803"/>
            <a:ext cx="303288" cy="300082"/>
          </a:xfrm>
          <a:prstGeom prst="rect">
            <a:avLst/>
          </a:prstGeom>
          <a:noFill/>
        </p:spPr>
        <p:txBody>
          <a:bodyPr wrap="none" rtlCol="0">
            <a:spAutoFit/>
          </a:bodyPr>
          <a:lstStyle/>
          <a:p>
            <a:r>
              <a:rPr lang="fr-CA" dirty="0"/>
              <a:t>&amp;</a:t>
            </a:r>
          </a:p>
        </p:txBody>
      </p:sp>
    </p:spTree>
    <p:extLst>
      <p:ext uri="{BB962C8B-B14F-4D97-AF65-F5344CB8AC3E}">
        <p14:creationId xmlns:p14="http://schemas.microsoft.com/office/powerpoint/2010/main" val="210101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829;p91">
            <a:extLst>
              <a:ext uri="{FF2B5EF4-FFF2-40B4-BE49-F238E27FC236}">
                <a16:creationId xmlns:a16="http://schemas.microsoft.com/office/drawing/2014/main" id="{3C8AC7EA-A82D-A441-A83A-A09D1DBBBE53}"/>
              </a:ext>
            </a:extLst>
          </p:cNvPr>
          <p:cNvPicPr preferRelativeResize="0">
            <a:picLocks noGrp="1"/>
          </p:cNvPicPr>
          <p:nvPr>
            <p:ph type="pic" sz="quarter" idx="13"/>
          </p:nvPr>
        </p:nvPicPr>
        <p:blipFill>
          <a:blip r:embed="rId2"/>
          <a:stretch>
            <a:fillRect/>
          </a:stretch>
        </p:blipFill>
        <p:spPr>
          <a:xfrm>
            <a:off x="0" y="0"/>
            <a:ext cx="9243391" cy="5143500"/>
          </a:xfrm>
        </p:spPr>
      </p:pic>
      <p:sp>
        <p:nvSpPr>
          <p:cNvPr id="8" name="Titre 7">
            <a:extLst>
              <a:ext uri="{FF2B5EF4-FFF2-40B4-BE49-F238E27FC236}">
                <a16:creationId xmlns:a16="http://schemas.microsoft.com/office/drawing/2014/main" id="{B1E8B8CA-49F6-5246-85F3-A39950F9B76F}"/>
              </a:ext>
            </a:extLst>
          </p:cNvPr>
          <p:cNvSpPr>
            <a:spLocks noGrp="1"/>
          </p:cNvSpPr>
          <p:nvPr>
            <p:ph type="ctrTitle"/>
          </p:nvPr>
        </p:nvSpPr>
        <p:spPr>
          <a:xfrm>
            <a:off x="126000" y="1816482"/>
            <a:ext cx="8892000" cy="2194036"/>
          </a:xfrm>
        </p:spPr>
        <p:txBody>
          <a:bodyPr/>
          <a:lstStyle/>
          <a:p>
            <a:r>
              <a:rPr lang="fr-CA" dirty="0"/>
              <a:t>merci</a:t>
            </a:r>
          </a:p>
        </p:txBody>
      </p:sp>
      <p:sp>
        <p:nvSpPr>
          <p:cNvPr id="18" name="Google Shape;193;p29">
            <a:extLst>
              <a:ext uri="{FF2B5EF4-FFF2-40B4-BE49-F238E27FC236}">
                <a16:creationId xmlns:a16="http://schemas.microsoft.com/office/drawing/2014/main" id="{FF732461-C780-F94B-9034-5F5E331E601A}"/>
              </a:ext>
            </a:extLst>
          </p:cNvPr>
          <p:cNvSpPr txBox="1"/>
          <p:nvPr/>
        </p:nvSpPr>
        <p:spPr>
          <a:xfrm rot="-5400000">
            <a:off x="-779865" y="3910432"/>
            <a:ext cx="2025600" cy="1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 b="0" i="0" u="none" strike="noStrike" cap="none" dirty="0">
                <a:solidFill>
                  <a:schemeClr val="lt1"/>
                </a:solidFill>
                <a:latin typeface="Arial"/>
                <a:ea typeface="Arial"/>
                <a:cs typeface="Arial"/>
                <a:sym typeface="Arial"/>
              </a:rPr>
              <a:t>Lieu </a:t>
            </a:r>
            <a:r>
              <a:rPr lang="en" sz="600" b="0" i="0" u="none" strike="noStrike" cap="none" dirty="0">
                <a:solidFill>
                  <a:schemeClr val="lt1"/>
                </a:solidFill>
                <a:latin typeface="Calibri"/>
                <a:ea typeface="Calibri"/>
                <a:cs typeface="Calibri"/>
                <a:sym typeface="Calibri"/>
              </a:rPr>
              <a:t>© TQ/</a:t>
            </a:r>
            <a:r>
              <a:rPr lang="en" sz="600" b="0" i="0" u="none" strike="noStrike" cap="none" dirty="0" err="1">
                <a:solidFill>
                  <a:schemeClr val="lt1"/>
                </a:solidFill>
                <a:latin typeface="Calibri"/>
                <a:ea typeface="Calibri"/>
                <a:cs typeface="Calibri"/>
                <a:sym typeface="Calibri"/>
              </a:rPr>
              <a:t>P.Nomdefamille</a:t>
            </a:r>
            <a:r>
              <a:rPr lang="en" sz="600" b="0" i="0" u="none" strike="noStrike" cap="none" dirty="0">
                <a:solidFill>
                  <a:schemeClr val="lt1"/>
                </a:solidFill>
                <a:latin typeface="Calibri"/>
                <a:ea typeface="Calibri"/>
                <a:cs typeface="Calibri"/>
                <a:sym typeface="Calibri"/>
              </a:rPr>
              <a:t> </a:t>
            </a:r>
            <a:endParaRPr sz="6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15036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2CF37-B9B1-43AF-9DDE-BFE7A95E641F}"/>
              </a:ext>
            </a:extLst>
          </p:cNvPr>
          <p:cNvSpPr>
            <a:spLocks noGrp="1"/>
          </p:cNvSpPr>
          <p:nvPr>
            <p:ph type="title"/>
          </p:nvPr>
        </p:nvSpPr>
        <p:spPr/>
        <p:txBody>
          <a:bodyPr/>
          <a:lstStyle/>
          <a:p>
            <a:r>
              <a:rPr lang="fr-CA" dirty="0"/>
              <a:t>Le début de la tempête…</a:t>
            </a:r>
          </a:p>
        </p:txBody>
      </p:sp>
      <p:pic>
        <p:nvPicPr>
          <p:cNvPr id="6" name="Espace réservé du contenu 5">
            <a:extLst>
              <a:ext uri="{FF2B5EF4-FFF2-40B4-BE49-F238E27FC236}">
                <a16:creationId xmlns:a16="http://schemas.microsoft.com/office/drawing/2014/main" id="{FC926D51-86A1-41CB-86F6-D0B6C9650EA3}"/>
              </a:ext>
            </a:extLst>
          </p:cNvPr>
          <p:cNvPicPr>
            <a:picLocks noGrp="1" noChangeAspect="1"/>
          </p:cNvPicPr>
          <p:nvPr>
            <p:ph idx="1"/>
          </p:nvPr>
        </p:nvPicPr>
        <p:blipFill>
          <a:blip r:embed="rId2"/>
          <a:stretch>
            <a:fillRect/>
          </a:stretch>
        </p:blipFill>
        <p:spPr>
          <a:xfrm>
            <a:off x="556988" y="873125"/>
            <a:ext cx="7822342" cy="3903664"/>
          </a:xfrm>
          <a:prstGeom prst="rect">
            <a:avLst/>
          </a:prstGeom>
        </p:spPr>
      </p:pic>
      <p:sp>
        <p:nvSpPr>
          <p:cNvPr id="4" name="Espace réservé du numéro de diapositive 3">
            <a:extLst>
              <a:ext uri="{FF2B5EF4-FFF2-40B4-BE49-F238E27FC236}">
                <a16:creationId xmlns:a16="http://schemas.microsoft.com/office/drawing/2014/main" id="{BB9EC106-1AB5-4265-9A66-D0D9F6502A08}"/>
              </a:ext>
            </a:extLst>
          </p:cNvPr>
          <p:cNvSpPr>
            <a:spLocks noGrp="1"/>
          </p:cNvSpPr>
          <p:nvPr>
            <p:ph type="sldNum" sz="quarter" idx="12"/>
          </p:nvPr>
        </p:nvSpPr>
        <p:spPr/>
        <p:txBody>
          <a:bodyPr/>
          <a:lstStyle/>
          <a:p>
            <a:fld id="{75E6AA04-389C-DE41-949A-5EE1948F885B}" type="slidenum">
              <a:rPr lang="fr-FR" smtClean="0"/>
              <a:t>2</a:t>
            </a:fld>
            <a:endParaRPr lang="fr-FR"/>
          </a:p>
        </p:txBody>
      </p:sp>
      <p:sp>
        <p:nvSpPr>
          <p:cNvPr id="7" name="ZoneTexte 6">
            <a:extLst>
              <a:ext uri="{FF2B5EF4-FFF2-40B4-BE49-F238E27FC236}">
                <a16:creationId xmlns:a16="http://schemas.microsoft.com/office/drawing/2014/main" id="{8E227BE6-EA71-4D2E-BE29-722463C636B0}"/>
              </a:ext>
            </a:extLst>
          </p:cNvPr>
          <p:cNvSpPr txBox="1"/>
          <p:nvPr/>
        </p:nvSpPr>
        <p:spPr>
          <a:xfrm>
            <a:off x="556988" y="4835189"/>
            <a:ext cx="835485" cy="215444"/>
          </a:xfrm>
          <a:prstGeom prst="rect">
            <a:avLst/>
          </a:prstGeom>
          <a:noFill/>
        </p:spPr>
        <p:txBody>
          <a:bodyPr wrap="none" rtlCol="0">
            <a:spAutoFit/>
          </a:bodyPr>
          <a:lstStyle/>
          <a:p>
            <a:r>
              <a:rPr lang="fr-CA" sz="800" dirty="0"/>
              <a:t>Source : CQRHT</a:t>
            </a:r>
          </a:p>
        </p:txBody>
      </p:sp>
    </p:spTree>
    <p:extLst>
      <p:ext uri="{BB962C8B-B14F-4D97-AF65-F5344CB8AC3E}">
        <p14:creationId xmlns:p14="http://schemas.microsoft.com/office/powerpoint/2010/main" val="290876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581157-7270-4387-9C00-D705DFE21FA1}"/>
              </a:ext>
            </a:extLst>
          </p:cNvPr>
          <p:cNvSpPr/>
          <p:nvPr/>
        </p:nvSpPr>
        <p:spPr>
          <a:xfrm>
            <a:off x="630621" y="1713883"/>
            <a:ext cx="8009577" cy="1077218"/>
          </a:xfrm>
          <a:prstGeom prst="rect">
            <a:avLst/>
          </a:prstGeom>
        </p:spPr>
        <p:txBody>
          <a:bodyPr wrap="square">
            <a:spAutoFit/>
          </a:bodyPr>
          <a:lstStyle/>
          <a:p>
            <a:pPr algn="r"/>
            <a:r>
              <a:rPr lang="fr-CA" sz="3600" b="1" dirty="0">
                <a:solidFill>
                  <a:schemeClr val="bg1"/>
                </a:solidFill>
              </a:rPr>
              <a:t>MTO – 8 mesures </a:t>
            </a:r>
            <a:br>
              <a:rPr lang="fr-CA" sz="2800" dirty="0">
                <a:solidFill>
                  <a:schemeClr val="bg1"/>
                </a:solidFill>
              </a:rPr>
            </a:br>
            <a:r>
              <a:rPr lang="fr-CA" sz="2800" dirty="0">
                <a:solidFill>
                  <a:schemeClr val="bg1"/>
                </a:solidFill>
              </a:rPr>
              <a:t>annoncées en mai 2017</a:t>
            </a:r>
          </a:p>
        </p:txBody>
      </p:sp>
    </p:spTree>
    <p:extLst>
      <p:ext uri="{BB962C8B-B14F-4D97-AF65-F5344CB8AC3E}">
        <p14:creationId xmlns:p14="http://schemas.microsoft.com/office/powerpoint/2010/main" val="247548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2655E-E29F-4C7E-8276-5D0FC84351F2}"/>
              </a:ext>
            </a:extLst>
          </p:cNvPr>
          <p:cNvSpPr>
            <a:spLocks noGrp="1"/>
          </p:cNvSpPr>
          <p:nvPr>
            <p:ph type="title"/>
          </p:nvPr>
        </p:nvSpPr>
        <p:spPr>
          <a:xfrm>
            <a:off x="324007" y="842354"/>
            <a:ext cx="8528271" cy="662351"/>
          </a:xfrm>
        </p:spPr>
        <p:txBody>
          <a:bodyPr>
            <a:noAutofit/>
          </a:bodyPr>
          <a:lstStyle/>
          <a:p>
            <a:r>
              <a:rPr lang="fr-CA" sz="2000" dirty="0"/>
              <a:t>MANDAT CONFIÉ À L’ALLIANCE DE L’INDUSTRIE TOURISTIQUE</a:t>
            </a:r>
            <a:br>
              <a:rPr lang="fr-CA" sz="1800" dirty="0"/>
            </a:br>
            <a:br>
              <a:rPr lang="fr-CA" sz="1800" dirty="0"/>
            </a:br>
            <a:r>
              <a:rPr lang="fr-CA" sz="1800" dirty="0"/>
              <a:t>Axe d’intervention 2 </a:t>
            </a:r>
            <a:r>
              <a:rPr lang="fr-CA" sz="1800" b="0" dirty="0"/>
              <a:t>: Valoriser l’industrie ainsi que les carrières en tourisme dans une optique d’attraction et de rétention des travailleurs</a:t>
            </a:r>
            <a:br>
              <a:rPr lang="fr-CA" sz="1800" b="0" dirty="0"/>
            </a:br>
            <a:endParaRPr lang="fr-CA" sz="1800" dirty="0"/>
          </a:p>
        </p:txBody>
      </p:sp>
      <p:sp>
        <p:nvSpPr>
          <p:cNvPr id="3" name="Espace réservé du contenu 2">
            <a:extLst>
              <a:ext uri="{FF2B5EF4-FFF2-40B4-BE49-F238E27FC236}">
                <a16:creationId xmlns:a16="http://schemas.microsoft.com/office/drawing/2014/main" id="{72BAAD8C-2BBB-4646-B56A-1985198CDF18}"/>
              </a:ext>
            </a:extLst>
          </p:cNvPr>
          <p:cNvSpPr>
            <a:spLocks noGrp="1"/>
          </p:cNvSpPr>
          <p:nvPr>
            <p:ph idx="1"/>
          </p:nvPr>
        </p:nvSpPr>
        <p:spPr>
          <a:xfrm>
            <a:off x="324005" y="1818289"/>
            <a:ext cx="8528271" cy="2765479"/>
          </a:xfrm>
        </p:spPr>
        <p:txBody>
          <a:bodyPr>
            <a:normAutofit fontScale="92500" lnSpcReduction="20000"/>
          </a:bodyPr>
          <a:lstStyle/>
          <a:p>
            <a:pPr marL="257175" indent="-257175">
              <a:lnSpc>
                <a:spcPct val="115000"/>
              </a:lnSpc>
              <a:spcBef>
                <a:spcPts val="0"/>
              </a:spcBef>
              <a:spcAft>
                <a:spcPts val="0"/>
              </a:spcAft>
              <a:buFont typeface="Symbol" panose="05050102010706020507" pitchFamily="18" charset="2"/>
              <a:buChar char=""/>
            </a:pPr>
            <a:r>
              <a:rPr lang="fr-CA" sz="2700" cap="none" dirty="0">
                <a:latin typeface="Calibri Light" panose="020F0302020204030204" pitchFamily="34" charset="0"/>
                <a:ea typeface="Calibri" panose="020F0502020204030204" pitchFamily="34" charset="0"/>
                <a:cs typeface="Times New Roman" panose="02020603050405020304" pitchFamily="18" charset="0"/>
              </a:rPr>
              <a:t>Mesure 3 </a:t>
            </a:r>
            <a:r>
              <a:rPr lang="fr-CA" sz="2700" cap="none" dirty="0">
                <a:latin typeface="Calibri Light" panose="020F0302020204030204" pitchFamily="34" charset="0"/>
                <a:cs typeface="Times New Roman" panose="02020603050405020304" pitchFamily="18" charset="0"/>
              </a:rPr>
              <a:t>: Valoriser les carrières touristiques en tant qu’emplois durables et contributifs à l’économie québécoise, qu’ils soient saisonniers ou non</a:t>
            </a:r>
            <a:br>
              <a:rPr lang="fr-CA" sz="2700" cap="none" dirty="0">
                <a:latin typeface="Calibri Light" panose="020F0302020204030204" pitchFamily="34" charset="0"/>
                <a:cs typeface="Times New Roman" panose="02020603050405020304" pitchFamily="18" charset="0"/>
              </a:rPr>
            </a:br>
            <a:endParaRPr lang="fr-CA" sz="2700" cap="none" dirty="0">
              <a:latin typeface="Calibri Light" panose="020F0302020204030204" pitchFamily="34" charset="0"/>
              <a:cs typeface="Times New Roman" panose="02020603050405020304" pitchFamily="18" charset="0"/>
            </a:endParaRPr>
          </a:p>
          <a:p>
            <a:pPr marL="257175" indent="-257175">
              <a:lnSpc>
                <a:spcPct val="115000"/>
              </a:lnSpc>
              <a:spcBef>
                <a:spcPts val="0"/>
              </a:spcBef>
              <a:spcAft>
                <a:spcPts val="0"/>
              </a:spcAft>
              <a:buFont typeface="Symbol" panose="05050102010706020507" pitchFamily="18" charset="2"/>
              <a:buChar char=""/>
            </a:pPr>
            <a:r>
              <a:rPr lang="fr-CA" sz="2700" cap="none" dirty="0">
                <a:latin typeface="Calibri Light" panose="020F0302020204030204" pitchFamily="34" charset="0"/>
                <a:cs typeface="Times New Roman" panose="02020603050405020304" pitchFamily="18" charset="0"/>
              </a:rPr>
              <a:t>Mesure 4 : Réaliser une étude de faisabilité portant sur le développement d’une offre d’avantages sociaux destinés à l’ensemble de la main-d’œuvre touristique</a:t>
            </a:r>
          </a:p>
          <a:p>
            <a:pPr marL="257175" indent="-257175">
              <a:lnSpc>
                <a:spcPct val="115000"/>
              </a:lnSpc>
              <a:spcBef>
                <a:spcPts val="0"/>
              </a:spcBef>
              <a:spcAft>
                <a:spcPts val="0"/>
              </a:spcAft>
              <a:buFont typeface="Symbol" panose="05050102010706020507" pitchFamily="18" charset="2"/>
              <a:buChar char=""/>
            </a:pPr>
            <a:endParaRPr lang="fr-CA" sz="27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72894341-FAC8-4A98-89D0-F70088DF22D5}"/>
              </a:ext>
            </a:extLst>
          </p:cNvPr>
          <p:cNvSpPr>
            <a:spLocks noGrp="1"/>
          </p:cNvSpPr>
          <p:nvPr>
            <p:ph type="sldNum" sz="quarter" idx="12"/>
          </p:nvPr>
        </p:nvSpPr>
        <p:spPr/>
        <p:txBody>
          <a:bodyPr/>
          <a:lstStyle/>
          <a:p>
            <a:pPr>
              <a:defRPr/>
            </a:pPr>
            <a:fld id="{75E6AA04-389C-DE41-949A-5EE1948F885B}" type="slidenum">
              <a:rPr lang="fr-FR">
                <a:solidFill>
                  <a:srgbClr val="060E9F"/>
                </a:solidFill>
                <a:latin typeface="Calibri"/>
              </a:rPr>
              <a:pPr>
                <a:defRPr/>
              </a:pPr>
              <a:t>4</a:t>
            </a:fld>
            <a:endParaRPr lang="fr-FR">
              <a:solidFill>
                <a:srgbClr val="060E9F"/>
              </a:solidFill>
              <a:latin typeface="Calibri"/>
            </a:endParaRPr>
          </a:p>
        </p:txBody>
      </p:sp>
    </p:spTree>
    <p:extLst>
      <p:ext uri="{BB962C8B-B14F-4D97-AF65-F5344CB8AC3E}">
        <p14:creationId xmlns:p14="http://schemas.microsoft.com/office/powerpoint/2010/main" val="388817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2655E-E29F-4C7E-8276-5D0FC84351F2}"/>
              </a:ext>
            </a:extLst>
          </p:cNvPr>
          <p:cNvSpPr>
            <a:spLocks noGrp="1"/>
          </p:cNvSpPr>
          <p:nvPr>
            <p:ph type="title"/>
          </p:nvPr>
        </p:nvSpPr>
        <p:spPr>
          <a:xfrm>
            <a:off x="324007" y="842354"/>
            <a:ext cx="8528271" cy="662351"/>
          </a:xfrm>
        </p:spPr>
        <p:txBody>
          <a:bodyPr>
            <a:normAutofit fontScale="90000"/>
          </a:bodyPr>
          <a:lstStyle/>
          <a:p>
            <a:r>
              <a:rPr lang="fr-CA" dirty="0"/>
              <a:t>Valoriser les carrières touristiques en tant qu’emplois durables et contributifs à l’économie québécoise, qu’ils soient saisonniers ou non</a:t>
            </a:r>
            <a:br>
              <a:rPr lang="fr-CA" b="0" dirty="0"/>
            </a:br>
            <a:endParaRPr lang="fr-CA" dirty="0"/>
          </a:p>
        </p:txBody>
      </p:sp>
      <p:sp>
        <p:nvSpPr>
          <p:cNvPr id="3" name="Espace réservé du contenu 2">
            <a:extLst>
              <a:ext uri="{FF2B5EF4-FFF2-40B4-BE49-F238E27FC236}">
                <a16:creationId xmlns:a16="http://schemas.microsoft.com/office/drawing/2014/main" id="{72BAAD8C-2BBB-4646-B56A-1985198CDF18}"/>
              </a:ext>
            </a:extLst>
          </p:cNvPr>
          <p:cNvSpPr>
            <a:spLocks noGrp="1"/>
          </p:cNvSpPr>
          <p:nvPr>
            <p:ph idx="1"/>
          </p:nvPr>
        </p:nvSpPr>
        <p:spPr>
          <a:xfrm>
            <a:off x="324005" y="1818289"/>
            <a:ext cx="8528271" cy="2765479"/>
          </a:xfrm>
        </p:spPr>
        <p:txBody>
          <a:bodyPr>
            <a:normAutofit/>
          </a:bodyPr>
          <a:lstStyle/>
          <a:p>
            <a:r>
              <a:rPr lang="fr-CA" sz="1200" dirty="0"/>
              <a:t>Résultats attendus</a:t>
            </a:r>
          </a:p>
          <a:p>
            <a:pPr marL="228600" indent="-228600">
              <a:buFont typeface="+mj-lt"/>
              <a:buAutoNum type="arabicPeriod"/>
            </a:pPr>
            <a:r>
              <a:rPr lang="fr-CA" sz="1200" dirty="0"/>
              <a:t>Portrait des principaux déterminants susceptibles d’avoir des retombées positives sur la valorisation des carrières en tourisme et un effet positif sur l’apport de l’industrie touristique à l’économie québécoise.</a:t>
            </a:r>
          </a:p>
          <a:p>
            <a:pPr marL="228600" indent="-228600">
              <a:buFont typeface="+mj-lt"/>
              <a:buAutoNum type="arabicPeriod"/>
            </a:pPr>
            <a:r>
              <a:rPr lang="fr-CA" sz="1200" dirty="0"/>
              <a:t>Stratégie de communication cohérente concernant :</a:t>
            </a:r>
          </a:p>
          <a:p>
            <a:pPr marL="273050" lvl="4">
              <a:buFont typeface="Arial" panose="020B0604020202020204" pitchFamily="34" charset="0"/>
              <a:buChar char="•"/>
            </a:pPr>
            <a:r>
              <a:rPr lang="fr-CA" sz="1200" dirty="0"/>
              <a:t>le portrait des principaux déterminants à cibler;</a:t>
            </a:r>
          </a:p>
          <a:p>
            <a:pPr marL="273050" lvl="4">
              <a:buFont typeface="Arial" panose="020B0604020202020204" pitchFamily="34" charset="0"/>
              <a:buChar char="•"/>
            </a:pPr>
            <a:r>
              <a:rPr lang="fr-CA" sz="1200" dirty="0"/>
              <a:t>les profils de compétences les plus demandés en tourisme;</a:t>
            </a:r>
          </a:p>
          <a:p>
            <a:pPr marL="273050" lvl="4">
              <a:buFont typeface="Arial" panose="020B0604020202020204" pitchFamily="34" charset="0"/>
              <a:buChar char="•"/>
            </a:pPr>
            <a:r>
              <a:rPr lang="fr-CA" sz="1200" dirty="0"/>
              <a:t>les cibles et objectifs concrets quant à la valorisation des carrières en tourisme.</a:t>
            </a:r>
          </a:p>
          <a:p>
            <a:pPr marL="257175" indent="-257175">
              <a:lnSpc>
                <a:spcPct val="115000"/>
              </a:lnSpc>
              <a:spcBef>
                <a:spcPts val="0"/>
              </a:spcBef>
              <a:spcAft>
                <a:spcPts val="0"/>
              </a:spcAft>
              <a:buFont typeface="Symbol" panose="05050102010706020507" pitchFamily="18" charset="2"/>
              <a:buChar char=""/>
            </a:pPr>
            <a:endParaRPr lang="fr-CA" sz="27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72894341-FAC8-4A98-89D0-F70088DF22D5}"/>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5E6AA04-389C-DE41-949A-5EE1948F885B}" type="slidenum">
              <a:rPr kumimoji="0" lang="fr-FR" sz="1350" b="0" i="0" u="none" strike="noStrike" kern="1200" cap="none" spc="0" normalizeH="0" baseline="0" noProof="0">
                <a:ln>
                  <a:noFill/>
                </a:ln>
                <a:solidFill>
                  <a:srgbClr val="060E9F"/>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5</a:t>
            </a:fld>
            <a:endParaRPr kumimoji="0" lang="fr-FR" sz="1350" b="0" i="0" u="none" strike="noStrike" kern="1200" cap="none" spc="0" normalizeH="0" baseline="0" noProof="0">
              <a:ln>
                <a:noFill/>
              </a:ln>
              <a:solidFill>
                <a:srgbClr val="060E9F"/>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4ED3A8D5-7C61-43F2-8D71-A497FF9C6D9B}"/>
              </a:ext>
            </a:extLst>
          </p:cNvPr>
          <p:cNvSpPr txBox="1"/>
          <p:nvPr/>
        </p:nvSpPr>
        <p:spPr>
          <a:xfrm>
            <a:off x="1299288" y="4405124"/>
            <a:ext cx="7844712" cy="507831"/>
          </a:xfrm>
          <a:prstGeom prst="rect">
            <a:avLst/>
          </a:prstGeom>
          <a:noFill/>
        </p:spPr>
        <p:txBody>
          <a:bodyPr wrap="none" rtlCol="0">
            <a:spAutoFit/>
          </a:bodyPr>
          <a:lstStyle/>
          <a:p>
            <a:r>
              <a:rPr lang="fr-CA" b="1" dirty="0"/>
              <a:t>Partenaires </a:t>
            </a:r>
            <a:r>
              <a:rPr lang="fr-CA" dirty="0"/>
              <a:t>: Ministère du tourisme (MTO), Conseil québécois des ressources humaines en tourisme (CQRHT)</a:t>
            </a:r>
            <a:br>
              <a:rPr lang="fr-CA" dirty="0"/>
            </a:br>
            <a:r>
              <a:rPr lang="fr-CA" dirty="0"/>
              <a:t> et Institut de tourisme et d’hôtellerie du Québec (ITHQ)</a:t>
            </a:r>
          </a:p>
        </p:txBody>
      </p:sp>
    </p:spTree>
    <p:extLst>
      <p:ext uri="{BB962C8B-B14F-4D97-AF65-F5344CB8AC3E}">
        <p14:creationId xmlns:p14="http://schemas.microsoft.com/office/powerpoint/2010/main" val="179032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CF3CF-02F7-422B-BA34-BE7D01E276EA}"/>
              </a:ext>
            </a:extLst>
          </p:cNvPr>
          <p:cNvSpPr>
            <a:spLocks noGrp="1"/>
          </p:cNvSpPr>
          <p:nvPr>
            <p:ph type="title"/>
          </p:nvPr>
        </p:nvSpPr>
        <p:spPr/>
        <p:txBody>
          <a:bodyPr/>
          <a:lstStyle/>
          <a:p>
            <a:r>
              <a:rPr lang="fr-CA" dirty="0"/>
              <a:t>Valoriser… mais comment?</a:t>
            </a:r>
          </a:p>
        </p:txBody>
      </p:sp>
      <p:pic>
        <p:nvPicPr>
          <p:cNvPr id="5" name="Espace réservé du contenu 4">
            <a:extLst>
              <a:ext uri="{FF2B5EF4-FFF2-40B4-BE49-F238E27FC236}">
                <a16:creationId xmlns:a16="http://schemas.microsoft.com/office/drawing/2014/main" id="{298C0138-3DBD-4AD4-9154-D209E03CE283}"/>
              </a:ext>
            </a:extLst>
          </p:cNvPr>
          <p:cNvPicPr>
            <a:picLocks noGrp="1" noChangeAspect="1"/>
          </p:cNvPicPr>
          <p:nvPr>
            <p:ph idx="1"/>
          </p:nvPr>
        </p:nvPicPr>
        <p:blipFill>
          <a:blip r:embed="rId2"/>
          <a:stretch>
            <a:fillRect/>
          </a:stretch>
        </p:blipFill>
        <p:spPr>
          <a:xfrm>
            <a:off x="148845" y="935950"/>
            <a:ext cx="5631290" cy="3271600"/>
          </a:xfrm>
          <a:prstGeom prst="rect">
            <a:avLst/>
          </a:prstGeom>
        </p:spPr>
      </p:pic>
      <p:sp>
        <p:nvSpPr>
          <p:cNvPr id="4" name="Espace réservé du numéro de diapositive 3">
            <a:extLst>
              <a:ext uri="{FF2B5EF4-FFF2-40B4-BE49-F238E27FC236}">
                <a16:creationId xmlns:a16="http://schemas.microsoft.com/office/drawing/2014/main" id="{BD41DBA3-E641-4564-AB68-16D0E43F251E}"/>
              </a:ext>
            </a:extLst>
          </p:cNvPr>
          <p:cNvSpPr>
            <a:spLocks noGrp="1"/>
          </p:cNvSpPr>
          <p:nvPr>
            <p:ph type="sldNum" sz="quarter" idx="12"/>
          </p:nvPr>
        </p:nvSpPr>
        <p:spPr/>
        <p:txBody>
          <a:bodyPr/>
          <a:lstStyle/>
          <a:p>
            <a:fld id="{75E6AA04-389C-DE41-949A-5EE1948F885B}" type="slidenum">
              <a:rPr lang="fr-FR" smtClean="0"/>
              <a:t>6</a:t>
            </a:fld>
            <a:endParaRPr lang="fr-FR"/>
          </a:p>
        </p:txBody>
      </p:sp>
      <p:pic>
        <p:nvPicPr>
          <p:cNvPr id="6" name="Image 5">
            <a:extLst>
              <a:ext uri="{FF2B5EF4-FFF2-40B4-BE49-F238E27FC236}">
                <a16:creationId xmlns:a16="http://schemas.microsoft.com/office/drawing/2014/main" id="{5094BBCD-F174-4C5A-8F81-4B9A5D81AE66}"/>
              </a:ext>
            </a:extLst>
          </p:cNvPr>
          <p:cNvPicPr>
            <a:picLocks noChangeAspect="1"/>
          </p:cNvPicPr>
          <p:nvPr/>
        </p:nvPicPr>
        <p:blipFill>
          <a:blip r:embed="rId3"/>
          <a:stretch>
            <a:fillRect/>
          </a:stretch>
        </p:blipFill>
        <p:spPr>
          <a:xfrm>
            <a:off x="5419273" y="1836423"/>
            <a:ext cx="3724727" cy="2973549"/>
          </a:xfrm>
          <a:prstGeom prst="rect">
            <a:avLst/>
          </a:prstGeom>
        </p:spPr>
      </p:pic>
      <p:pic>
        <p:nvPicPr>
          <p:cNvPr id="7" name="Image 6">
            <a:extLst>
              <a:ext uri="{FF2B5EF4-FFF2-40B4-BE49-F238E27FC236}">
                <a16:creationId xmlns:a16="http://schemas.microsoft.com/office/drawing/2014/main" id="{0F50AFF4-C151-4FC7-B9AA-F0A2514FFEEC}"/>
              </a:ext>
            </a:extLst>
          </p:cNvPr>
          <p:cNvPicPr>
            <a:picLocks noChangeAspect="1"/>
          </p:cNvPicPr>
          <p:nvPr/>
        </p:nvPicPr>
        <p:blipFill>
          <a:blip r:embed="rId4"/>
          <a:stretch>
            <a:fillRect/>
          </a:stretch>
        </p:blipFill>
        <p:spPr>
          <a:xfrm>
            <a:off x="7476564" y="1262713"/>
            <a:ext cx="1532817" cy="507009"/>
          </a:xfrm>
          <a:prstGeom prst="rect">
            <a:avLst/>
          </a:prstGeom>
        </p:spPr>
      </p:pic>
    </p:spTree>
    <p:extLst>
      <p:ext uri="{BB962C8B-B14F-4D97-AF65-F5344CB8AC3E}">
        <p14:creationId xmlns:p14="http://schemas.microsoft.com/office/powerpoint/2010/main" val="38422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A3F17-FE2F-4E3F-87D0-AAC19F21450C}"/>
              </a:ext>
            </a:extLst>
          </p:cNvPr>
          <p:cNvSpPr>
            <a:spLocks noGrp="1"/>
          </p:cNvSpPr>
          <p:nvPr>
            <p:ph type="title"/>
          </p:nvPr>
        </p:nvSpPr>
        <p:spPr/>
        <p:txBody>
          <a:bodyPr/>
          <a:lstStyle/>
          <a:p>
            <a:r>
              <a:rPr lang="fr-CA" dirty="0"/>
              <a:t>Vidéos de valorisation</a:t>
            </a:r>
          </a:p>
        </p:txBody>
      </p:sp>
      <p:pic>
        <p:nvPicPr>
          <p:cNvPr id="5" name="Espace réservé du contenu 4">
            <a:extLst>
              <a:ext uri="{FF2B5EF4-FFF2-40B4-BE49-F238E27FC236}">
                <a16:creationId xmlns:a16="http://schemas.microsoft.com/office/drawing/2014/main" id="{4C42523E-2A15-44E9-B2A1-46271E4D8FAC}"/>
              </a:ext>
            </a:extLst>
          </p:cNvPr>
          <p:cNvPicPr>
            <a:picLocks noGrp="1" noChangeAspect="1"/>
          </p:cNvPicPr>
          <p:nvPr>
            <p:ph idx="1"/>
          </p:nvPr>
        </p:nvPicPr>
        <p:blipFill>
          <a:blip r:embed="rId2"/>
          <a:stretch>
            <a:fillRect/>
          </a:stretch>
        </p:blipFill>
        <p:spPr>
          <a:xfrm>
            <a:off x="128519" y="942958"/>
            <a:ext cx="6087697" cy="2844514"/>
          </a:xfrm>
          <a:prstGeom prst="rect">
            <a:avLst/>
          </a:prstGeom>
        </p:spPr>
      </p:pic>
      <p:sp>
        <p:nvSpPr>
          <p:cNvPr id="4" name="Espace réservé du numéro de diapositive 3">
            <a:extLst>
              <a:ext uri="{FF2B5EF4-FFF2-40B4-BE49-F238E27FC236}">
                <a16:creationId xmlns:a16="http://schemas.microsoft.com/office/drawing/2014/main" id="{39D899B3-786F-48F5-885B-E95D848CB29D}"/>
              </a:ext>
            </a:extLst>
          </p:cNvPr>
          <p:cNvSpPr>
            <a:spLocks noGrp="1"/>
          </p:cNvSpPr>
          <p:nvPr>
            <p:ph type="sldNum" sz="quarter" idx="12"/>
          </p:nvPr>
        </p:nvSpPr>
        <p:spPr/>
        <p:txBody>
          <a:bodyPr/>
          <a:lstStyle/>
          <a:p>
            <a:fld id="{75E6AA04-389C-DE41-949A-5EE1948F885B}" type="slidenum">
              <a:rPr lang="fr-FR" smtClean="0"/>
              <a:t>7</a:t>
            </a:fld>
            <a:endParaRPr lang="fr-FR"/>
          </a:p>
        </p:txBody>
      </p:sp>
      <p:pic>
        <p:nvPicPr>
          <p:cNvPr id="6" name="Image 5">
            <a:extLst>
              <a:ext uri="{FF2B5EF4-FFF2-40B4-BE49-F238E27FC236}">
                <a16:creationId xmlns:a16="http://schemas.microsoft.com/office/drawing/2014/main" id="{F722214E-10C7-4DCA-8E02-F151D54BA0F9}"/>
              </a:ext>
            </a:extLst>
          </p:cNvPr>
          <p:cNvPicPr>
            <a:picLocks noChangeAspect="1"/>
          </p:cNvPicPr>
          <p:nvPr/>
        </p:nvPicPr>
        <p:blipFill>
          <a:blip r:embed="rId3"/>
          <a:stretch>
            <a:fillRect/>
          </a:stretch>
        </p:blipFill>
        <p:spPr>
          <a:xfrm>
            <a:off x="7010686" y="1053654"/>
            <a:ext cx="1976220" cy="2318321"/>
          </a:xfrm>
          <a:prstGeom prst="rect">
            <a:avLst/>
          </a:prstGeom>
        </p:spPr>
      </p:pic>
      <p:pic>
        <p:nvPicPr>
          <p:cNvPr id="7" name="Image 6">
            <a:extLst>
              <a:ext uri="{FF2B5EF4-FFF2-40B4-BE49-F238E27FC236}">
                <a16:creationId xmlns:a16="http://schemas.microsoft.com/office/drawing/2014/main" id="{74E644B8-27D5-4102-83D2-F3FA9E446A9F}"/>
              </a:ext>
            </a:extLst>
          </p:cNvPr>
          <p:cNvPicPr>
            <a:picLocks noChangeAspect="1"/>
          </p:cNvPicPr>
          <p:nvPr/>
        </p:nvPicPr>
        <p:blipFill>
          <a:blip r:embed="rId4"/>
          <a:stretch>
            <a:fillRect/>
          </a:stretch>
        </p:blipFill>
        <p:spPr>
          <a:xfrm>
            <a:off x="5269852" y="2571750"/>
            <a:ext cx="1949878" cy="2318321"/>
          </a:xfrm>
          <a:prstGeom prst="rect">
            <a:avLst/>
          </a:prstGeom>
        </p:spPr>
      </p:pic>
      <p:sp>
        <p:nvSpPr>
          <p:cNvPr id="8" name="ZoneTexte 7">
            <a:extLst>
              <a:ext uri="{FF2B5EF4-FFF2-40B4-BE49-F238E27FC236}">
                <a16:creationId xmlns:a16="http://schemas.microsoft.com/office/drawing/2014/main" id="{7A01777C-45B9-48F8-AB27-62DA142BFC08}"/>
              </a:ext>
            </a:extLst>
          </p:cNvPr>
          <p:cNvSpPr txBox="1"/>
          <p:nvPr/>
        </p:nvSpPr>
        <p:spPr>
          <a:xfrm>
            <a:off x="749673" y="4509527"/>
            <a:ext cx="4382931" cy="453970"/>
          </a:xfrm>
          <a:prstGeom prst="rect">
            <a:avLst/>
          </a:prstGeom>
          <a:noFill/>
        </p:spPr>
        <p:txBody>
          <a:bodyPr wrap="none" rtlCol="0">
            <a:spAutoFit/>
          </a:bodyPr>
          <a:lstStyle/>
          <a:p>
            <a:r>
              <a:rPr lang="fr-CA" dirty="0"/>
              <a:t>Source : cqrht.qc.ca</a:t>
            </a:r>
          </a:p>
          <a:p>
            <a:r>
              <a:rPr lang="fr-CA" sz="1000" dirty="0"/>
              <a:t>https://cqrht.qc.ca/travailler-en-tourisme/demystifier-les-carrieres-touristiques/</a:t>
            </a:r>
          </a:p>
        </p:txBody>
      </p:sp>
    </p:spTree>
    <p:extLst>
      <p:ext uri="{BB962C8B-B14F-4D97-AF65-F5344CB8AC3E}">
        <p14:creationId xmlns:p14="http://schemas.microsoft.com/office/powerpoint/2010/main" val="229580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006FF-2B2F-4A1F-A660-987C98ECF857}"/>
              </a:ext>
            </a:extLst>
          </p:cNvPr>
          <p:cNvSpPr>
            <a:spLocks noGrp="1"/>
          </p:cNvSpPr>
          <p:nvPr>
            <p:ph type="title"/>
          </p:nvPr>
        </p:nvSpPr>
        <p:spPr/>
        <p:txBody>
          <a:bodyPr/>
          <a:lstStyle/>
          <a:p>
            <a:r>
              <a:rPr lang="fr-CA" dirty="0"/>
              <a:t>Mesure MTO : Approche proposée</a:t>
            </a:r>
          </a:p>
        </p:txBody>
      </p:sp>
      <p:sp>
        <p:nvSpPr>
          <p:cNvPr id="3" name="Espace réservé du contenu 2">
            <a:extLst>
              <a:ext uri="{FF2B5EF4-FFF2-40B4-BE49-F238E27FC236}">
                <a16:creationId xmlns:a16="http://schemas.microsoft.com/office/drawing/2014/main" id="{6866A3F3-D88C-4D69-9F8C-8183DFC365CA}"/>
              </a:ext>
            </a:extLst>
          </p:cNvPr>
          <p:cNvSpPr>
            <a:spLocks noGrp="1"/>
          </p:cNvSpPr>
          <p:nvPr>
            <p:ph idx="1"/>
          </p:nvPr>
        </p:nvSpPr>
        <p:spPr>
          <a:xfrm>
            <a:off x="324005" y="873757"/>
            <a:ext cx="8639020" cy="3710012"/>
          </a:xfrm>
        </p:spPr>
        <p:txBody>
          <a:bodyPr>
            <a:normAutofit fontScale="85000" lnSpcReduction="20000"/>
          </a:bodyPr>
          <a:lstStyle/>
          <a:p>
            <a:r>
              <a:rPr lang="fr-CA" b="0" cap="none" dirty="0"/>
              <a:t>Depuis quelques années</a:t>
            </a:r>
            <a:r>
              <a:rPr lang="fr-CA" cap="none" dirty="0"/>
              <a:t>, l’industrie touristique a connu une belle progression au niveau de son image comme secteur d’activité économique</a:t>
            </a:r>
            <a:r>
              <a:rPr lang="fr-CA" b="0" cap="none" dirty="0"/>
              <a:t>, notamment au niveau de la reconnaissance de son importance pour l’économie de toutes les régions du Québec.</a:t>
            </a:r>
          </a:p>
          <a:p>
            <a:r>
              <a:rPr lang="fr-CA" b="0" cap="none" dirty="0"/>
              <a:t>Néanmoins, le tourisme fait toujours face à un enjeu de perception au niveau de la qualité des emplois offerts (saisonnalité, faible rémunération, faible qualification, </a:t>
            </a:r>
            <a:r>
              <a:rPr lang="fr-CA" b="0" cap="none" dirty="0" err="1"/>
              <a:t>etc</a:t>
            </a:r>
            <a:r>
              <a:rPr lang="fr-CA" b="0" cap="none" dirty="0"/>
              <a:t>). Afin de remédier à cette situation, </a:t>
            </a:r>
            <a:r>
              <a:rPr lang="fr-CA" cap="none" dirty="0">
                <a:solidFill>
                  <a:schemeClr val="accent1">
                    <a:lumMod val="75000"/>
                  </a:schemeClr>
                </a:solidFill>
              </a:rPr>
              <a:t>le tourisme doit travailler à améliorer son image de marque RH d’industrie</a:t>
            </a:r>
            <a:r>
              <a:rPr lang="fr-CA" b="0" cap="none" dirty="0">
                <a:solidFill>
                  <a:schemeClr val="accent1">
                    <a:lumMod val="75000"/>
                  </a:schemeClr>
                </a:solidFill>
              </a:rPr>
              <a:t>.</a:t>
            </a:r>
          </a:p>
          <a:p>
            <a:r>
              <a:rPr lang="fr-CA" b="0" cap="none" dirty="0"/>
              <a:t>Pour ce faire, et afin de maximiser l’impact de la mesure de valorisation des carrières en tourisme, l’actions déployée gagnait à être jumelée à une démarche d’amélioration des pratiques RH des employeurs en tourisme (approche employeurs de choix) afin que la promesse RH soit vécue!</a:t>
            </a:r>
          </a:p>
          <a:p>
            <a:r>
              <a:rPr lang="fr-CA" b="0" cap="none" dirty="0">
                <a:solidFill>
                  <a:schemeClr val="accent1">
                    <a:lumMod val="75000"/>
                  </a:schemeClr>
                </a:solidFill>
              </a:rPr>
              <a:t>Le projet vise donc à documenter la perception et les attentes des employés actuellement actifs en tourisme afin de connaître les déterminants positifs de leur choix du secteur et de leur maintien dans le secteur ainsi que les pistes d’amélioration de leur point de vue.</a:t>
            </a:r>
          </a:p>
          <a:p>
            <a:r>
              <a:rPr lang="fr-CA" b="0" cap="none" dirty="0">
                <a:solidFill>
                  <a:schemeClr val="accent1">
                    <a:lumMod val="75000"/>
                  </a:schemeClr>
                </a:solidFill>
              </a:rPr>
              <a:t>Grâce à cette information, </a:t>
            </a:r>
            <a:r>
              <a:rPr lang="fr-CA" cap="none" dirty="0">
                <a:solidFill>
                  <a:schemeClr val="accent1">
                    <a:lumMod val="75000"/>
                  </a:schemeClr>
                </a:solidFill>
              </a:rPr>
              <a:t>l’Alliance déploiera une stratégie communicationnelle vers les employés afin de mettre en valeur les aspects positifs et distinctifs des carrières en tourisme</a:t>
            </a:r>
            <a:r>
              <a:rPr lang="fr-CA" b="0" cap="none" dirty="0">
                <a:solidFill>
                  <a:schemeClr val="accent1">
                    <a:lumMod val="75000"/>
                  </a:schemeClr>
                </a:solidFill>
              </a:rPr>
              <a:t>, et ce, afin que les employés actuels deviennent de meilleurs ambassadeurs des emplois dans le secteurs du tourisme.  Passer du « j’aime, mais… » à « j’aime, parce que… »</a:t>
            </a:r>
          </a:p>
          <a:p>
            <a:r>
              <a:rPr lang="fr-CA" b="0" cap="none" dirty="0"/>
              <a:t>De son côté, le CQRHT maximisera l’utilisation de l’information en bonifiant ses actions de soutien aux entreprises touristique pour favoriser le développement de meilleures pratiques RH</a:t>
            </a:r>
          </a:p>
        </p:txBody>
      </p:sp>
      <p:sp>
        <p:nvSpPr>
          <p:cNvPr id="4" name="Espace réservé du numéro de diapositive 3">
            <a:extLst>
              <a:ext uri="{FF2B5EF4-FFF2-40B4-BE49-F238E27FC236}">
                <a16:creationId xmlns:a16="http://schemas.microsoft.com/office/drawing/2014/main" id="{DF7DA0B9-CC33-40F4-8635-DFC30897056F}"/>
              </a:ext>
            </a:extLst>
          </p:cNvPr>
          <p:cNvSpPr>
            <a:spLocks noGrp="1"/>
          </p:cNvSpPr>
          <p:nvPr>
            <p:ph type="sldNum" sz="quarter" idx="12"/>
          </p:nvPr>
        </p:nvSpPr>
        <p:spPr/>
        <p:txBody>
          <a:bodyPr/>
          <a:lstStyle/>
          <a:p>
            <a:fld id="{75E6AA04-389C-DE41-949A-5EE1948F885B}" type="slidenum">
              <a:rPr lang="fr-FR" smtClean="0"/>
              <a:t>8</a:t>
            </a:fld>
            <a:endParaRPr lang="fr-FR"/>
          </a:p>
        </p:txBody>
      </p:sp>
    </p:spTree>
    <p:extLst>
      <p:ext uri="{BB962C8B-B14F-4D97-AF65-F5344CB8AC3E}">
        <p14:creationId xmlns:p14="http://schemas.microsoft.com/office/powerpoint/2010/main" val="221202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E8DFE-B350-4069-A439-1054C329AEA9}"/>
              </a:ext>
            </a:extLst>
          </p:cNvPr>
          <p:cNvSpPr>
            <a:spLocks noGrp="1"/>
          </p:cNvSpPr>
          <p:nvPr>
            <p:ph type="title"/>
          </p:nvPr>
        </p:nvSpPr>
        <p:spPr>
          <a:xfrm>
            <a:off x="324007" y="180003"/>
            <a:ext cx="2707407" cy="1839650"/>
          </a:xfrm>
        </p:spPr>
        <p:txBody>
          <a:bodyPr>
            <a:normAutofit fontScale="90000"/>
          </a:bodyPr>
          <a:lstStyle/>
          <a:p>
            <a:r>
              <a:rPr lang="fr-CA" dirty="0"/>
              <a:t>Été 2018</a:t>
            </a:r>
            <a:br>
              <a:rPr lang="fr-CA" dirty="0"/>
            </a:br>
            <a:r>
              <a:rPr lang="fr-CA" dirty="0"/>
              <a:t>Sondage aux employés du tourisme</a:t>
            </a:r>
            <a:br>
              <a:rPr lang="fr-CA" dirty="0"/>
            </a:br>
            <a:endParaRPr lang="fr-CA" dirty="0"/>
          </a:p>
        </p:txBody>
      </p:sp>
      <p:pic>
        <p:nvPicPr>
          <p:cNvPr id="5" name="Espace réservé du contenu 4">
            <a:extLst>
              <a:ext uri="{FF2B5EF4-FFF2-40B4-BE49-F238E27FC236}">
                <a16:creationId xmlns:a16="http://schemas.microsoft.com/office/drawing/2014/main" id="{6290C094-7651-4D96-97C4-6240D235E374}"/>
              </a:ext>
            </a:extLst>
          </p:cNvPr>
          <p:cNvPicPr>
            <a:picLocks noGrp="1" noChangeAspect="1"/>
          </p:cNvPicPr>
          <p:nvPr>
            <p:ph idx="1"/>
          </p:nvPr>
        </p:nvPicPr>
        <p:blipFill>
          <a:blip r:embed="rId2"/>
          <a:stretch>
            <a:fillRect/>
          </a:stretch>
        </p:blipFill>
        <p:spPr>
          <a:xfrm>
            <a:off x="4976755" y="309910"/>
            <a:ext cx="3081171" cy="1579836"/>
          </a:xfrm>
          <a:prstGeom prst="rect">
            <a:avLst/>
          </a:prstGeom>
        </p:spPr>
      </p:pic>
      <p:sp>
        <p:nvSpPr>
          <p:cNvPr id="4" name="Espace réservé du numéro de diapositive 3">
            <a:extLst>
              <a:ext uri="{FF2B5EF4-FFF2-40B4-BE49-F238E27FC236}">
                <a16:creationId xmlns:a16="http://schemas.microsoft.com/office/drawing/2014/main" id="{B9D589AC-80C2-4DB4-B768-D963DB8FF985}"/>
              </a:ext>
            </a:extLst>
          </p:cNvPr>
          <p:cNvSpPr>
            <a:spLocks noGrp="1"/>
          </p:cNvSpPr>
          <p:nvPr>
            <p:ph type="sldNum" sz="quarter" idx="12"/>
          </p:nvPr>
        </p:nvSpPr>
        <p:spPr/>
        <p:txBody>
          <a:bodyPr/>
          <a:lstStyle/>
          <a:p>
            <a:fld id="{75E6AA04-389C-DE41-949A-5EE1948F885B}" type="slidenum">
              <a:rPr lang="fr-FR" smtClean="0"/>
              <a:t>9</a:t>
            </a:fld>
            <a:endParaRPr lang="fr-FR"/>
          </a:p>
        </p:txBody>
      </p:sp>
      <p:pic>
        <p:nvPicPr>
          <p:cNvPr id="6" name="Image 5">
            <a:extLst>
              <a:ext uri="{FF2B5EF4-FFF2-40B4-BE49-F238E27FC236}">
                <a16:creationId xmlns:a16="http://schemas.microsoft.com/office/drawing/2014/main" id="{135C7520-54FB-47E0-B241-FD3BE913FC37}"/>
              </a:ext>
            </a:extLst>
          </p:cNvPr>
          <p:cNvPicPr>
            <a:picLocks noChangeAspect="1"/>
          </p:cNvPicPr>
          <p:nvPr/>
        </p:nvPicPr>
        <p:blipFill>
          <a:blip r:embed="rId3"/>
          <a:stretch>
            <a:fillRect/>
          </a:stretch>
        </p:blipFill>
        <p:spPr>
          <a:xfrm>
            <a:off x="1257300" y="2237061"/>
            <a:ext cx="6996112" cy="2813572"/>
          </a:xfrm>
          <a:prstGeom prst="rect">
            <a:avLst/>
          </a:prstGeom>
        </p:spPr>
      </p:pic>
      <p:sp>
        <p:nvSpPr>
          <p:cNvPr id="7" name="Ellipse 6">
            <a:extLst>
              <a:ext uri="{FF2B5EF4-FFF2-40B4-BE49-F238E27FC236}">
                <a16:creationId xmlns:a16="http://schemas.microsoft.com/office/drawing/2014/main" id="{FAA681CA-8486-44D2-9CE6-BE401CA7EB65}"/>
              </a:ext>
            </a:extLst>
          </p:cNvPr>
          <p:cNvSpPr/>
          <p:nvPr/>
        </p:nvSpPr>
        <p:spPr>
          <a:xfrm>
            <a:off x="7439025" y="4638675"/>
            <a:ext cx="814387" cy="411958"/>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1991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Vert">
  <a:themeElements>
    <a:clrScheme name="Personnalisé 6">
      <a:dk1>
        <a:srgbClr val="7F7F7F"/>
      </a:dk1>
      <a:lt1>
        <a:srgbClr val="FFFFFF"/>
      </a:lt1>
      <a:dk2>
        <a:srgbClr val="B2B2B2"/>
      </a:dk2>
      <a:lt2>
        <a:srgbClr val="82C165"/>
      </a:lt2>
      <a:accent1>
        <a:srgbClr val="319658"/>
      </a:accent1>
      <a:accent2>
        <a:srgbClr val="53C5EC"/>
      </a:accent2>
      <a:accent3>
        <a:srgbClr val="D12B57"/>
      </a:accent3>
      <a:accent4>
        <a:srgbClr val="1B6ED8"/>
      </a:accent4>
      <a:accent5>
        <a:srgbClr val="653D91"/>
      </a:accent5>
      <a:accent6>
        <a:srgbClr val="FBA53D"/>
      </a:accent6>
      <a:hlink>
        <a:srgbClr val="7F7F7F"/>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uge">
  <a:themeElements>
    <a:clrScheme name="Personnalisé 7">
      <a:dk1>
        <a:srgbClr val="7F7F7F"/>
      </a:dk1>
      <a:lt1>
        <a:srgbClr val="FFFFFF"/>
      </a:lt1>
      <a:dk2>
        <a:srgbClr val="B2B2B2"/>
      </a:dk2>
      <a:lt2>
        <a:srgbClr val="E8608D"/>
      </a:lt2>
      <a:accent1>
        <a:srgbClr val="D12B57"/>
      </a:accent1>
      <a:accent2>
        <a:srgbClr val="53C5EC"/>
      </a:accent2>
      <a:accent3>
        <a:srgbClr val="319658"/>
      </a:accent3>
      <a:accent4>
        <a:srgbClr val="1B6ED8"/>
      </a:accent4>
      <a:accent5>
        <a:srgbClr val="653D91"/>
      </a:accent5>
      <a:accent6>
        <a:srgbClr val="FBA53D"/>
      </a:accent6>
      <a:hlink>
        <a:srgbClr val="7F7F7F"/>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eu foncé">
  <a:themeElements>
    <a:clrScheme name="Personnalisé 8">
      <a:dk1>
        <a:srgbClr val="7F7F7F"/>
      </a:dk1>
      <a:lt1>
        <a:srgbClr val="FFFFFF"/>
      </a:lt1>
      <a:dk2>
        <a:srgbClr val="B2B2B2"/>
      </a:dk2>
      <a:lt2>
        <a:srgbClr val="5294D8"/>
      </a:lt2>
      <a:accent1>
        <a:srgbClr val="1B6ED8"/>
      </a:accent1>
      <a:accent2>
        <a:srgbClr val="53C5EC"/>
      </a:accent2>
      <a:accent3>
        <a:srgbClr val="319658"/>
      </a:accent3>
      <a:accent4>
        <a:srgbClr val="D12B57"/>
      </a:accent4>
      <a:accent5>
        <a:srgbClr val="653D91"/>
      </a:accent5>
      <a:accent6>
        <a:srgbClr val="FBA53D"/>
      </a:accent6>
      <a:hlink>
        <a:srgbClr val="7F7F7F"/>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uve">
  <a:themeElements>
    <a:clrScheme name="Personnalisé 9">
      <a:dk1>
        <a:srgbClr val="7F7F7F"/>
      </a:dk1>
      <a:lt1>
        <a:srgbClr val="FFFFFF"/>
      </a:lt1>
      <a:dk2>
        <a:srgbClr val="B2B2B2"/>
      </a:dk2>
      <a:lt2>
        <a:srgbClr val="A766A1"/>
      </a:lt2>
      <a:accent1>
        <a:srgbClr val="653D91"/>
      </a:accent1>
      <a:accent2>
        <a:srgbClr val="53C5EC"/>
      </a:accent2>
      <a:accent3>
        <a:srgbClr val="319658"/>
      </a:accent3>
      <a:accent4>
        <a:srgbClr val="D12B57"/>
      </a:accent4>
      <a:accent5>
        <a:srgbClr val="1B6ED8"/>
      </a:accent5>
      <a:accent6>
        <a:srgbClr val="FBA53D"/>
      </a:accent6>
      <a:hlink>
        <a:srgbClr val="7F7F7F"/>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ange">
  <a:themeElements>
    <a:clrScheme name="Personnalisé 10">
      <a:dk1>
        <a:srgbClr val="7F7F7F"/>
      </a:dk1>
      <a:lt1>
        <a:srgbClr val="FFFFFF"/>
      </a:lt1>
      <a:dk2>
        <a:srgbClr val="B2B2B2"/>
      </a:dk2>
      <a:lt2>
        <a:srgbClr val="FDC967"/>
      </a:lt2>
      <a:accent1>
        <a:srgbClr val="FBA53C"/>
      </a:accent1>
      <a:accent2>
        <a:srgbClr val="53C5EC"/>
      </a:accent2>
      <a:accent3>
        <a:srgbClr val="319658"/>
      </a:accent3>
      <a:accent4>
        <a:srgbClr val="D12B57"/>
      </a:accent4>
      <a:accent5>
        <a:srgbClr val="1B6ED8"/>
      </a:accent5>
      <a:accent6>
        <a:srgbClr val="653D91"/>
      </a:accent6>
      <a:hlink>
        <a:srgbClr val="7F7F7F"/>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aitq">
  <a:themeElements>
    <a:clrScheme name="Personnalisée 1">
      <a:dk1>
        <a:srgbClr val="060E9F"/>
      </a:dk1>
      <a:lt1>
        <a:sysClr val="window" lastClr="FFFFFF"/>
      </a:lt1>
      <a:dk2>
        <a:srgbClr val="404040"/>
      </a:dk2>
      <a:lt2>
        <a:srgbClr val="EEECE1"/>
      </a:lt2>
      <a:accent1>
        <a:srgbClr val="060E9F"/>
      </a:accent1>
      <a:accent2>
        <a:srgbClr val="444AB7"/>
      </a:accent2>
      <a:accent3>
        <a:srgbClr val="00A8E1"/>
      </a:accent3>
      <a:accent4>
        <a:srgbClr val="40BEE8"/>
      </a:accent4>
      <a:accent5>
        <a:srgbClr val="000000"/>
      </a:accent5>
      <a:accent6>
        <a:srgbClr val="FFFFFF"/>
      </a:accent6>
      <a:hlink>
        <a:srgbClr val="00A8E1"/>
      </a:hlink>
      <a:folHlink>
        <a:srgbClr val="444AB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3228</TotalTime>
  <Words>574</Words>
  <Application>Microsoft Office PowerPoint</Application>
  <PresentationFormat>Affichage à l'écran (16:9)</PresentationFormat>
  <Paragraphs>85</Paragraphs>
  <Slides>19</Slides>
  <Notes>3</Notes>
  <HiddenSlides>0</HiddenSlides>
  <MMClips>0</MMClips>
  <ScaleCrop>false</ScaleCrop>
  <HeadingPairs>
    <vt:vector size="6" baseType="variant">
      <vt:variant>
        <vt:lpstr>Polices utilisées</vt:lpstr>
      </vt:variant>
      <vt:variant>
        <vt:i4>8</vt:i4>
      </vt:variant>
      <vt:variant>
        <vt:lpstr>Thème</vt:lpstr>
      </vt:variant>
      <vt:variant>
        <vt:i4>6</vt:i4>
      </vt:variant>
      <vt:variant>
        <vt:lpstr>Titres des diapositives</vt:lpstr>
      </vt:variant>
      <vt:variant>
        <vt:i4>19</vt:i4>
      </vt:variant>
    </vt:vector>
  </HeadingPairs>
  <TitlesOfParts>
    <vt:vector size="33" baseType="lpstr">
      <vt:lpstr>Arial</vt:lpstr>
      <vt:lpstr>Calibri</vt:lpstr>
      <vt:lpstr>Calibri Light</vt:lpstr>
      <vt:lpstr>Century Gothic</vt:lpstr>
      <vt:lpstr>Helvetica</vt:lpstr>
      <vt:lpstr>Lucida Grande</vt:lpstr>
      <vt:lpstr>Symbol</vt:lpstr>
      <vt:lpstr>Times New Roman</vt:lpstr>
      <vt:lpstr>Vert</vt:lpstr>
      <vt:lpstr>Rouge</vt:lpstr>
      <vt:lpstr>Bleu foncé</vt:lpstr>
      <vt:lpstr>Mauve</vt:lpstr>
      <vt:lpstr>Orange</vt:lpstr>
      <vt:lpstr>2_aitq</vt:lpstr>
      <vt:lpstr>Présentation PowerPoint</vt:lpstr>
      <vt:lpstr>Le début de la tempête…</vt:lpstr>
      <vt:lpstr>Présentation PowerPoint</vt:lpstr>
      <vt:lpstr>MANDAT CONFIÉ À L’ALLIANCE DE L’INDUSTRIE TOURISTIQUE  Axe d’intervention 2 : Valoriser l’industrie ainsi que les carrières en tourisme dans une optique d’attraction et de rétention des travailleurs </vt:lpstr>
      <vt:lpstr>Valoriser les carrières touristiques en tant qu’emplois durables et contributifs à l’économie québécoise, qu’ils soient saisonniers ou non </vt:lpstr>
      <vt:lpstr>Valoriser… mais comment?</vt:lpstr>
      <vt:lpstr>Vidéos de valorisation</vt:lpstr>
      <vt:lpstr>Mesure MTO : Approche proposée</vt:lpstr>
      <vt:lpstr>Été 2018 Sondage aux employés du tourisme </vt:lpstr>
      <vt:lpstr>Quelle est notre ligne de départ?</vt:lpstr>
      <vt:lpstr>Qui sont nos ambassadeurs?</vt:lpstr>
      <vt:lpstr>Impact!!</vt:lpstr>
      <vt:lpstr>Présentation PowerPoint</vt:lpstr>
      <vt:lpstr>Secteur : Service-voyage</vt:lpstr>
      <vt:lpstr>Secteur : Service-voyage</vt:lpstr>
      <vt:lpstr>Présentation PowerPoint</vt:lpstr>
      <vt:lpstr>Les clés de la réussite…</vt:lpstr>
      <vt:lpstr>Présentation PowerPoint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Jean-Daniel Nolin</dc:creator>
  <cp:lastModifiedBy>François G. Chevrier</cp:lastModifiedBy>
  <cp:revision>98</cp:revision>
  <dcterms:created xsi:type="dcterms:W3CDTF">2018-08-15T22:01:41Z</dcterms:created>
  <dcterms:modified xsi:type="dcterms:W3CDTF">2018-11-30T19:00:14Z</dcterms:modified>
</cp:coreProperties>
</file>